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3.xml" ContentType="application/inkml+xml"/>
  <Override PartName="/ppt/notesSlides/notesSlide5.xml" ContentType="application/vnd.openxmlformats-officedocument.presentationml.notesSlide+xml"/>
  <Override PartName="/ppt/ink/ink4.xml" ContentType="application/inkml+xml"/>
  <Override PartName="/ppt/notesSlides/notesSlide6.xml" ContentType="application/vnd.openxmlformats-officedocument.presentationml.notesSlide+xml"/>
  <Override PartName="/ppt/ink/ink5.xml" ContentType="application/inkml+xml"/>
  <Override PartName="/ppt/notesSlides/notesSlide7.xml" ContentType="application/vnd.openxmlformats-officedocument.presentationml.notesSlide+xml"/>
  <Override PartName="/ppt/ink/ink6.xml" ContentType="application/inkml+xml"/>
  <Override PartName="/ppt/notesSlides/notesSlide8.xml" ContentType="application/vnd.openxmlformats-officedocument.presentationml.notesSlide+xml"/>
  <Override PartName="/ppt/ink/ink7.xml" ContentType="application/inkml+xml"/>
  <Override PartName="/ppt/notesSlides/notesSlide9.xml" ContentType="application/vnd.openxmlformats-officedocument.presentationml.notesSlide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Fraunces Extra Bold" panose="020B0604020202020204" charset="0"/>
      <p:regular r:id="rId12"/>
    </p:embeddedFont>
    <p:embeddedFont>
      <p:font typeface="Nobile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8T12:28:02.37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1049 782 24575,'-46'-3'0,"-1"-2"0,0-2 0,1-2 0,1-2 0,-56-21 0,63 17 0,0-3 0,-65-40 0,63 34 0,-70-31 0,100 51 0,1 1 0,0-2 0,0 1 0,1-1 0,0 0 0,-9-7 0,16 10 0,-1 1 0,0-1 0,1 0 0,0 1 0,-1-1 0,1 0 0,0 0 0,0 0 0,0 0 0,0 0 0,0 0 0,0-1 0,1 1 0,-1 0 0,1 0 0,0-1 0,-1 1 0,1 0 0,0 0 0,0-1 0,0 1 0,1 0 0,-1-1 0,1 1 0,-1 0 0,1 0 0,0 0 0,-1 0 0,1 0 0,0-1 0,3-2 0,2-5 0,1 0 0,0 0 0,1 0 0,0 1 0,0 1 0,1-1 0,0 2 0,0-1 0,14-8 0,14-5 0,51-23 0,-33 18 0,-40 19 0,2 1 0,-1 0 0,1 1 0,0 0 0,17-1 0,89-6 0,-65 8 0,36-4 0,0-4 0,0-4 0,181-57 0,-240 60 0,0 2 0,1 1 0,0 2 0,1 1 0,52-2 0,463 7 0,206-12 0,-45 0 0,-450 16 0,-233-2 0,0 1 0,0 2 0,0 1 0,-1 1 0,0 1 0,0 2 0,0 0 0,47 23 0,-68-26 0,0 0 0,0 1 0,-1 0 0,1 0 0,-1 0 0,-1 1 0,1 0 0,-1 0 0,0 1 0,4 9 0,6 10 0,20 49 0,-36-75 0,4 9 0,0 0 0,-1-1 0,-1 1 0,0 0 0,0 1 0,-1-1 0,0 0 0,-1 0 0,0 0 0,0 1 0,-1-1 0,-1 0 0,1 0 0,-2 0 0,1 0 0,-2 0 0,1 0 0,-1-1 0,-1 0 0,1 0 0,-2 0 0,-7 10 0,3-5 0,-2-1 0,1 0 0,-2-1 0,1 0 0,-2-1 0,0 0 0,0-1 0,0-1 0,-2 0 0,1-1 0,-1-1 0,-25 8 0,-477 118 0,488-128 0,-45 10 0,0-3 0,-128 2 0,-940-16 0,682 3 0,367 3 0,-142 24 0,146-14 0,-34-1 0,-34 5 0,132-12 0,0 0 0,0 1 0,1 1 0,-27 14 0,29-12 0,0-2 0,0 0 0,-1-1 0,0-2 0,0 0 0,-34 1 0,-152-5 0,112-3 0,15 2 0,-86-2 0,164 2 0,1 0 0,-1-1 0,1 0 0,-1 1 0,1-1 0,-1-1 0,1 1 0,-1-1 0,1 0 0,0 0 0,-7-4 0,9 4 0,-1 0 0,1 0 0,0-1 0,1 1 0,-1 0 0,0-1 0,1 1 0,-1-1 0,1 0 0,0 1 0,0-1 0,0 0 0,0 0 0,0 0 0,1 0 0,-1 0 0,1 1 0,0-7 0,0 3 0,0 0 0,0 1 0,1-1 0,-1 0 0,1 0 0,1 0 0,-1 1 0,1-1 0,0 1 0,0-1 0,1 1 0,0 0 0,0 0 0,0 0 0,0 0 0,1 1 0,0-1 0,0 1 0,0 0 0,0 0 0,1 0 0,-1 1 0,1-1 0,9-4 0,9-3 0,-1 2 0,1 0 0,1 2 0,39-8 0,-40 10 0,77-16 0,1 5 0,115-3 0,207 14 0,-322 6 0,314-2 0,-387 1 0,0-1 0,0-2 0,-1-1 0,1-1 0,-1-1 0,53-20 0,-50 14 0,1 1 0,0 2 0,1 1 0,34-4 0,129-5 0,-17 3 0,-171 13 0,780-111 0,-600 90 0,-19 2 0,-33 3 0,243-1 0,-315 18 0,-62 0 0,0 0 0,0 1 0,0-1 0,0 0 0,0 0 0,1 0 0,-1 0 0,0 0 0,0 0 0,0-1 0,0 1 0,1 0 0,-1 0 0,0-1 0,0 1 0,0-1 0,0 1 0,0-1 0,1 0 0,-35-5 0,-523-11-11,394 17-142,-505 6-496,4 39 245,370-7 645,-43 5 330,-3-27-205,294-16-356,1-2 0,-1-2-1,-52-11 1,56 8-10,-1 2 0,-1 2 0,1 1 0,-44 5 0,3-1 0,-143-1 0,967 18 0,-6 60 0,-713-76 0,0 1 0,0 2 0,-1-1 0,1 2 0,-2 1 0,1 1 0,32 18 0,-45-22 0,2 0 0,-1-1 0,1 0 0,-1-1 0,1 0 0,0 0 0,15 1 0,7-1 0,34-1 0,-7-1 0,-55-1-105,0 0 0,-1 1 0,1-1 0,0 1 0,-1 0 0,1 0 0,-1 0 0,1 0 0,-1 1 0,1-1 0,-1 1 0,5 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8T12:28:10.70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64 24575,'10'-7'0,"-1"1"0,1 0 0,0 1 0,1 0 0,-1 1 0,1 0 0,0 1 0,18-4 0,-29 7 0,31-6 0,-1 1 0,1 2 0,0 1 0,0 1 0,51 6 0,-62-1 0,0 0 0,0 1 0,-1 2 0,0 0 0,0 0 0,-1 2 0,0 0 0,0 2 0,-1 0 0,16 13 0,-29-20 0,0 0 0,-1 0 0,1 0 0,-1 0 0,0 0 0,0 1 0,-1 0 0,1-1 0,-1 1 0,0 0 0,0 0 0,-1 0 0,1 0 0,-1 1 0,0-1 0,-1 0 0,1 0 0,-1 1 0,0-1 0,-1 0 0,1 1 0,-1-1 0,-2 9 0,3-13-24,0-1-1,0 1 1,0-1 0,0 1-1,0-1 1,0 1 0,-1 0-1,1-1 1,0 1-1,0-1 1,0 1 0,-1-1-1,1 1 1,0-1 0,-1 1-1,1-1 1,0 1-1,-1-1 1,1 0 0,-1 1-1,1-1 1,-1 1 0,1-1-1,-1 0 1,1 0-1,-1 1 1,1-1 0,-1 0-1,1 0 1,-1 1-1,1-1 1,-1 0 0,0 0-1,1 0 1,-1 0 0,1 0-1,-1 0 1,0 0-1,1 0 1,-1 0 0,1 0-1,-1 0 1,1-1 0,-1 1-1,1 0 1,-1 0-1,0 0 1,1-1 0,-1 1-1,1 0 1,-1-1-1,1 1 1,0 0 0,-1-1-1,0 0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8T12:27:55.43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1840 490 24575,'0'-1'0,"0"0"0,0 0 0,0 1 0,-1-1 0,1 0 0,0 0 0,0 0 0,-1 1 0,1-1 0,-1 0 0,1 1 0,-1-1 0,1 0 0,-1 1 0,1-1 0,-1 1 0,1-1 0,-1 1 0,0-1 0,1 1 0,-1-1 0,0 1 0,0-1 0,1 1 0,-1 0 0,0 0 0,-1-1 0,-25-4 0,23 5 0,-818-35 0,678 34 0,-47 2 0,-114-3 0,280-1 0,1 0 0,0-2 0,0-1 0,0 0 0,1-2 0,0-1 0,-26-13 0,0 0 0,43 20 0,-1-1 0,1 0 0,-1-1 0,1 1 0,0-1 0,0 0 0,-9-9 0,15 12 0,-1 0 0,0 0 0,0 0 0,1 0 0,-1 0 0,1 0 0,-1 0 0,1 0 0,-1 0 0,1 0 0,-1 0 0,1-1 0,0 1 0,0 0 0,0 0 0,0 0 0,0-1 0,0 1 0,0 0 0,0-2 0,1 1 0,0 0 0,0-1 0,0 2 0,1-1 0,-1 0 0,0 0 0,1 0 0,-1 1 0,1-1 0,0 0 0,-1 1 0,1 0 0,0-1 0,0 1 0,3-1 0,13-8 0,0 1 0,0 1 0,1 1 0,27-7 0,84-12 0,-96 20 0,693-84 0,-267 85 0,-248 8 0,356-20 0,-423 9 0,161-14 0,46 10 0,-231 12 0,130-15 0,-196 8 0,0 4 0,1 1 0,-1 4 0,0 1 0,71 15 0,-111-14 0,0 1 0,0 0 0,-1 2 0,0-1 0,0 2 0,20 14 0,-1-1 0,-9-7 0,0 2 0,-1 1 0,-1 1 0,23 23 0,-34-30 0,-1 1 0,0 0 0,-1 0 0,0 1 0,-1 0 0,-1 1 0,0 0 0,-1 0 0,5 16 0,-9-25 0,5 17 0,-1 1 0,-1-1 0,5 46 0,-10-61 0,0 1 0,-1-1 0,1 0 0,-1 0 0,-1 0 0,0 0 0,1 0 0,-2-1 0,1 1 0,-1 0 0,0-1 0,-1 0 0,1 0 0,-1 0 0,0 0 0,-1 0 0,-5 5 0,4-4 0,-1 0 0,0-1 0,0 1 0,-1-2 0,1 1 0,-1-1 0,-1 0 0,1 0 0,-1-1 0,1-1 0,-1 1 0,0-1 0,-11 2 0,-17 3 0,-198 53 0,209-54 0,0-1 0,-1-1 0,1-1 0,-32 1 0,-111-7 0,76 0 0,-1113 0 0,685 3 0,249 16 0,168-8 0,-138 19 0,-126 6 0,315-33 0,-213-1 0,219-3 0,0-2 0,0-2 0,-71-19 0,114 25 0,1 0 0,-1-1 0,0 1 0,0-1 0,1 0 0,-1 0 0,1 0 0,0 0 0,-1 0 0,1-1 0,0 0 0,0 1 0,-2-4 0,5 5 0,-1 0 0,1 0 0,-1 0 0,1 1 0,0-1 0,-1 0 0,1 0 0,0 0 0,0 0 0,0 0 0,0 0 0,0 0 0,0 1 0,0-1 0,0 0 0,0 0 0,0 0 0,0 0 0,0 0 0,1 0 0,-1 0 0,0 1 0,1-2 0,1 0 0,-1-1 0,1 1 0,0 0 0,0 0 0,0 1 0,0-1 0,0 0 0,0 1 0,1-1 0,-1 1 0,5-2 0,23-11 0,1 2 0,1 1 0,43-9 0,105-13 0,-156 29 0,222-33 0,340-7 0,243 43 0,-645 2 0,-142-1 0,0-1 0,0-3 0,0-2 0,0-1 0,46-14 0,-55 13 0,0 3 0,1 0 0,0 3 0,0 0 0,38 4 0,-16-1 0,448 1 0,-470-4 0,0-2 0,-1-1 0,0-2 0,56-18 0,-47 12 0,80-14 0,-39 13 0,-46 7 0,44-4 0,-71 11 0,-5 0 0,-1 1 0,0-1 0,0 0 0,0-1 0,0 1 0,1-1 0,-1 0 0,0 0 0,0 0 0,4-2 0,-9 2 0,0 0 0,1 1 0,-1-1 0,0 1 0,1-1 0,-1 1 0,0-1 0,0 1 0,1 0 0,-1-1 0,0 1 0,0 0 0,0-1 0,1 1 0,-1 0 0,0 0 0,0 0 0,0 0 0,0 0 0,-1 0 0,-53-6 0,-91 0 0,-62 13 0,176-6 0,-571 62 0,488-53 0,-211-8 0,296-2 0,-436-35 0,248 14 0,208 20-273,-1 0 0,0 1 0,0 0 0,-14 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8T12:27:50.25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3728 30 24575,'67'-1'0,"76"3"0,-133-1 0,1 0 0,-1 1 0,1 0 0,-1 1 0,0 0 0,0 1 0,0 0 0,14 8 0,-20-10 0,1 1 0,-1 0 0,0 0 0,0 0 0,0 1 0,0-1 0,-1 1 0,1 0 0,-1 0 0,0 0 0,0 0 0,0 1 0,-1-1 0,1 1 0,-1 0 0,-1 0 0,1-1 0,2 10 0,5 46 0,-2-14 0,4 79 0,-11-122 0,1 4 0,-1-1 0,0 1 0,0-1 0,0 1 0,-1-1 0,0 1 0,0-1 0,-1 0 0,1 1 0,-1-1 0,-1 0 0,1 0 0,-1 0 0,0-1 0,-1 1 0,-4 7 0,2-7 0,-3 6 0,-1-1 0,-20 18 0,25-26 0,0 0 0,0 0 0,0 0 0,0 0 0,0-1 0,-1 0 0,1 0 0,-1 0 0,1 0 0,-10 0 0,-49 3 0,-127-6 0,88-2 0,-67 4 0,-106-4 0,204-4 0,-86-21 0,32 4 0,-4 9 0,-245 2 0,275 9 0,-118-18 0,2-1 0,98 17 0,1 5 0,-127 16 0,126 0 0,-229 13 0,276-27 0,1-4 0,-82-13 0,4-14 0,123 26 0,0 1 0,-1 1 0,-41 3 0,45 0 0,1-1 0,0 0 0,0-2 0,-1 0 0,-35-10 0,54 11 0,-1 0 0,1-1 0,-1 1 0,1-1 0,0 0 0,0 0 0,0-1 0,0 1 0,0-1 0,0 1 0,0-1 0,1 0 0,0 0 0,-1 0 0,1 0 0,0 0 0,-2-7 0,-1-2 0,1-1 0,0 0 0,-3-22 0,-6-18 0,12 105 0,0 20 0,-1-24 0,8 68 0,-6-111 0,1 0 0,1 1 0,-1-1 0,1 0 0,0 0 0,0 0 0,0-1 0,0 1 0,1 0 0,0-1 0,0 1 0,0-1 0,1 0 0,0 0 0,-1-1 0,1 1 0,0-1 0,1 1 0,4 1 0,7 4 0,1 0 0,1-2 0,-1 0 0,20 5 0,-8-3 0,64 23 0,141 42 0,-196-65 0,1-1 0,0-2 0,1-2 0,47-1 0,158-28 0,-198 19 0,21-5 0,77-7 0,470 14 0,-328 6 0,-273-2 0,-1 0 0,0-1 0,0-1 0,0 0 0,0-1 0,0 0 0,-1-1 0,1-1 0,-1 0 0,0 0 0,0-1 0,-1-1 0,1 0 0,-2 0 0,1-1 0,10-11 0,4 0 0,0 1 0,1 1 0,1 1 0,50-21 0,29-17 0,148-109 0,-238 154 0,0 1 0,0 0 0,1 1 0,0 1 0,0 1 0,1 0 0,34-4 0,19-6 0,-64 13 0,1-1 0,-1 0 0,0-1 0,0 0 0,0 0 0,11-8 0,-12 7 0,0 1 0,0 0 0,0 0 0,1 1 0,-1 0 0,1 0 0,0 0 0,9-2 0,20 1 0,1 1 0,0 2 0,44 4 0,-4 0 0,14-4 0,70 2 0,-136 1 0,1 1 0,-1 1 0,0 1 0,28 10 0,-32-5 0,-55-18 0,-75-30 0,-238-74 0,276 94 0,0 3 0,-1 3 0,-75-3 0,-62 17 0,69 2 0,-94-2 0,-347-5 0,262-10 0,-202-2 0,-402 15 0,904 0 0,0 1 0,-25 4 0,29 1 0,15-6 0,-1 1 0,1-1 0,0 0 0,0 0 0,0 1 0,0-1 0,0 0 0,0 0 0,0 1 0,0-1 0,0 0 0,0 0 0,0 1 0,0-1 0,0 0 0,0 0 0,0 1 0,0-1 0,0 0 0,0 0 0,0 1 0,0-1 0,0 0 0,0 0 0,0 1 0,1-1 0,-1 0 0,0 0 0,0 0 0,0 1 0,0-1 0,1 0 0,25 15 0,21 0 0,0-3 0,74 11 0,103 0 0,-92-11 0,51 5 0,152 19 0,-196-19 0,232-4 0,-305-14 0,15-1 0,139 15 0,-127-2-682,143-3-1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8T12:27:44.19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4277 178 24575,'-12'2'0,"-1"0"0,0 2 0,1-1 0,0 2 0,0-1 0,0 2 0,0 0 0,-18 12 0,19-12 0,-29 21 0,-62 51 0,71-54 0,27-20 0,1 0 0,-1-1 0,1 1 0,0 1 0,0-1 0,0 0 0,1 1 0,0-1 0,0 1 0,0 0 0,0 0 0,0 0 0,1 0 0,0 0 0,-1 10 0,1 7 0,0 0 0,4 32 0,0-18 0,-4-34 0,1-1 0,0 1 0,0-1 0,0 0 0,0 1 0,1-1 0,-1 0 0,0 1 0,1-1 0,-1 0 0,0 1 0,1-1 0,0 0 0,0 2 0,0-3 0,-1 0 0,0 0 0,1 0 0,-1 0 0,1 0 0,-1 0 0,0 0 0,1-1 0,-1 1 0,1 0 0,-1 0 0,0 0 0,1-1 0,-1 1 0,0 0 0,1 0 0,-1-1 0,0 1 0,1 0 0,-1 0 0,0-1 0,0 1 0,1 0 0,-1-1 0,0 1 0,0-1 0,0 1 0,0 0 0,1-1 0,20-48 0,-16 36 0,-1 2 0,1 0 0,0 1 0,0 0 0,1 0 0,0 0 0,1 1 0,0 0 0,0 0 0,1 1 0,0 0 0,10-8 0,30-14 0,-32 21 0,-1 0 0,-1-1 0,22-20 0,-32 26 0,0 0 0,0-1 0,0 1 0,-1-1 0,0 0 0,0 0 0,0 0 0,-1-1 0,0 1 0,0 0 0,0-1 0,-1 0 0,1 1 0,-1-1 0,0-7 0,0 5 0,0-4 0,-1-1 0,0 1 0,0 0 0,-3-15 0,2 24 0,0 0 0,1 0 0,-1 0 0,0 0 0,0 0 0,-1 0 0,1 1 0,-1-1 0,1 0 0,-1 1 0,0-1 0,0 1 0,0 0 0,0 0 0,0 0 0,0 0 0,-1 0 0,1 0 0,-1 0 0,0 1 0,1-1 0,-6-1 0,-31-8 0,0 2 0,-1 2 0,-58-4 0,35 4 0,33 4 0,-17-4 0,-77 1 0,122 6 0,0 0 0,0 0 0,0 0 0,0 0 0,0 0 0,0 1 0,0-1 0,0 1 0,0-1 0,0 1 0,0 0 0,0 0 0,0-1 0,0 2 0,1-1 0,-1 0 0,1 0 0,-1 0 0,0 1 0,1-1 0,0 1 0,-1-1 0,1 1 0,0-1 0,0 1 0,0 0 0,0 0 0,0 0 0,0-1 0,1 1 0,-1 0 0,1 0 0,-1 0 0,1 0 0,0 0 0,-1 0 0,1 0 0,0 0 0,1 3 0,-1 2 0,1 1 0,1 0 0,0-1 0,0 1 0,0-1 0,1 0 0,0 0 0,0 0 0,5 7 0,3 2 0,0-1 0,0 0 0,2-1 0,0 0 0,0-1 0,2-1 0,-1 0 0,1-1 0,1 0 0,0-2 0,1 1 0,21 7 0,-10-6 0,0-1 0,1-2 0,0-1 0,0-2 0,0 0 0,1-2 0,31-1 0,-23-3 0,-19 1 0,1 0 0,-1 0 0,23 5 0,-36-4 0,0 1 0,0-1 0,-1 1 0,1 1 0,-1-1 0,1 1 0,-1-1 0,0 1 0,0 1 0,0-1 0,-1 1 0,1 0 0,-1 0 0,7 8 0,-11-12 0,1 1 0,-1 0 0,1-1 0,0 1 0,-1 0 0,1-1 0,-1 1 0,0 0 0,1 0 0,-1-1 0,0 1 0,1 0 0,-1 0 0,0 0 0,0-1 0,1 1 0,-1 0 0,0 0 0,0 0 0,0 0 0,0 0 0,0-1 0,-1 1 0,1 0 0,0 0 0,0 0 0,0 0 0,-1-1 0,1 1 0,0 0 0,-1 0 0,1 0 0,-1-1 0,1 1 0,-1 0 0,1-1 0,-1 1 0,0-1 0,1 1 0,-1 0 0,0-1 0,1 1 0,-1-1 0,0 0 0,0 1 0,-1 0 0,-4 1 0,0 1 0,0-1 0,-1 0 0,-12 1 0,-349 44 0,309-38 0,0-2 0,-73-1 0,115-5 0,0 1 0,0 0 0,-23 7 0,-37 4 0,-279-11 0,184-4 0,-45 0 0,-247 5 0,278 9 0,-52 1 0,-959-8 0,663-7 0,534 2 0,-14 0 0,0 0 0,-1-1 0,1 0 0,0-1 0,-18-5 0,28 6 0,1 0 0,0-1 0,0 1 0,0-1 0,0 1 0,0-1 0,0 0 0,0 0 0,1-1 0,-1 1 0,1 0 0,-1-1 0,1 1 0,0-1 0,0 0 0,0 0 0,0 0 0,1 0 0,-1 0 0,1 0 0,0 0 0,-1-1 0,2 1 0,-1 0 0,0-1 0,1 1 0,-1-1 0,1-3 0,0-1 0,0 1 0,1-1 0,0 1 0,0-1 0,1 1 0,0 0 0,0 0 0,0-1 0,1 1 0,0 1 0,7-12 0,4-2 0,0 1 0,23-24 0,-25 31 0,0-1 0,-1 0 0,-1-1 0,0 0 0,-1-1 0,9-20 0,-16 28 0,1 1 0,-1-1 0,1 1 0,0 0 0,0-1 0,1 2 0,0-1 0,0 0 0,0 1 0,1-1 0,0 1 0,0 1 0,0-1 0,0 1 0,1 0 0,0 0 0,9-5 0,3 2 0,0 0 0,1 1 0,-1 1 0,1 1 0,0 1 0,0 0 0,0 1 0,31 2 0,20-4 0,979-18 0,-718 24 0,-110-16 0,-53 2 0,163 10 0,12 0 0,-228-12 0,1 1 0,-74 11 0,43-1 0,90 8 0,-173-5 0,0 0 0,-1 0 0,1 0 0,0 0 0,-1 0 0,1 1 0,0-1 0,-1 1 0,1-1 0,0 1 0,-1-1 0,1 1 0,-1 0 0,1 0 0,-1 0 0,0 0 0,1 0 0,-1 0 0,0 0 0,0 0 0,1 0 0,-1 1 0,0-1 0,0 0 0,0 1 0,-1-1 0,2 2 0,-2 0 0,0-1 0,0 0 0,-1 0 0,1 0 0,0 0 0,-1 0 0,1 0 0,-1 0 0,0 0 0,0-1 0,0 1 0,0 0 0,0 0 0,0-1 0,0 1 0,0 0 0,-1-1 0,1 1 0,-1-1 0,1 1 0,-4 1 0,-113 84 0,105-77 0,0-2 0,0 1 0,-1-2 0,0 0 0,0 0 0,0-1 0,-27 6 0,16-7 0,0-1 0,0-1 0,-50-1 0,-69-3 0,-430-28 0,448 14 0,-172-1 0,-814 18 0,1080 0 0,-1 1 0,1 2 0,0 1 0,-49 16 0,54-14 0,-5-2 0,0-1 0,0-2 0,-1-1 0,1-1 0,-34-4 0,-8 0 0,33 3-1365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8T12:27:38.42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4658 435 24575,'-3'-41'0,"-1"1"0,-2-1 0,-2 1 0,-16-49 0,-15-75 0,35 145 0,3 46 0,1 47 0,4 0 0,2 0 0,4-1 0,28 105 0,-32-156 0,0-6 0,-2 1 0,0 0 0,3 23 0,-7-35 0,0 0 0,0 0 0,0 0 0,-1 0 0,0 0 0,1 0 0,-2-1 0,1 1 0,-1 0 0,1 0 0,-1-1 0,0 1 0,-1-1 0,1 0 0,-1 0 0,-4 5 0,0-1 0,-2 0 0,1-1 0,-1 0 0,0-1 0,0 1 0,-1-2 0,0 1 0,0-1 0,-1-1 0,1 0 0,-1 0 0,0-1 0,0-1 0,-15 3 0,-20-1 0,0-1 0,-56-3 0,48-1 0,-182-2 0,-309 4 0,503 4 0,1 1 0,0 1 0,-44 16 0,41-11 0,0-1 0,-64 6 0,-62-10 0,-82 9 0,179-4 0,0 3 0,-77 28 0,92-27 0,-1-3 0,0-2 0,0-2 0,-1-3 0,-63-2 0,-994-4 0,473-3 0,631 3 0,2 1 0,0-1 0,0-1 0,0 0 0,-19-4 0,28 4 0,-1 0 0,1 0 0,-1 0 0,1 0 0,0 0 0,-1 0 0,1-1 0,0 1 0,0-1 0,0 1 0,0-1 0,0 0 0,0 0 0,1 0 0,-1 0 0,1 0 0,-1 0 0,1-1 0,0 1 0,0 0 0,0-1 0,0 1 0,0 0 0,0-1 0,0-4 0,-1-19 0,1-1 0,2 1 0,7-51 0,-6 55 0,28-149 0,-3 53 0,-20 91 0,13-35 0,-12 41 0,-1-1 0,-2 1 0,5-28 0,-9 44 0,7-33 0,-8 37 0,0 0 0,0 1 0,1-1 0,-1 0 0,0 1 0,1-1 0,-1 1 0,1-1 0,-1 1 0,1-1 0,-1 1 0,1-1 0,-1 1 0,1-1 0,-1 1 0,1-1 0,0 1 0,-1 0 0,1 0 0,-1-1 0,1 1 0,0 0 0,-1 0 0,1 0 0,0-1 0,0 1 0,-1 0 0,1 0 0,0 0 0,-1 0 0,1 0 0,0 1 0,-1-1 0,1 0 0,0 0 0,-1 0 0,1 0 0,0 1 0,-1-1 0,1 0 0,-1 1 0,1-1 0,0 1 0,-1-1 0,1 0 0,-1 1 0,1-1 0,-1 1 0,1-1 0,0 2 0,9 9 0,-1 1 0,0 0 0,-1 1 0,0 0 0,-1 0 0,0 1 0,5 18 0,0-6 0,16 43 0,-18-42 0,1-1 0,19 33 0,-26-53 0,0 0 0,1-1 0,-1 0 0,1 0 0,0-1 0,11 8 0,-13-10 0,1 1 0,0-1 0,0 1 0,-1 0 0,0 0 0,1 1 0,-1-1 0,-1 1 0,1-1 0,0 1 0,-1 0 0,0 0 0,0 0 0,0 1 0,0-1 0,1 5 0,1 33 0,-2-21 0,4-50 0,11-57 0,8-52 0,-23 119 0,-1 1 0,-1 0 0,-1 0 0,0 0 0,-7-30 0,4 32 0,1 5 0,1 0 0,-1-1 0,2 1 0,-1-13 0,2 22 0,0 0 0,0 0 0,0 0 0,0 0 0,0-1 0,1 1 0,-1 0 0,1 0 0,-1 0 0,1 0 0,0 0 0,0 0 0,0 0 0,0 0 0,0 0 0,1 0 0,-1 1 0,0-1 0,1 0 0,0 1 0,-1-1 0,1 1 0,0 0 0,0-1 0,-1 1 0,1 0 0,3-1 0,5-1 0,1 0 0,0 0 0,0 1 0,0 1 0,0 0 0,0 1 0,20 1 0,79 15 0,-104-15 0,237 38 0,-173-30 0,0-4 0,124-6 0,-69-2 0,425 3 0,-373-15 0,-16 1 0,-59 13 0,-25 1 0,81-10 0,-71-2 0,292-25 0,280 37 0,-276 2 0,-368-2 0,1 1 0,-1 0 0,0 1 0,1 1 0,-1 0 0,0 1 0,0 1 0,27 13 0,-35-15 0,0 1 0,0 0 0,-1 1 0,0 0 0,0 0 0,0 0 0,0 1 0,-1-1 0,0 1 0,0 1 0,-1-1 0,1 1 0,-2-1 0,1 1 0,-1 0 0,0 1 0,0-1 0,-1 0 0,3 12 0,-2-6 0,-1 0 0,-1-1 0,0 1 0,0 0 0,-1 0 0,-1 0 0,0-1 0,-1 1 0,-5 19 0,5-29 0,1-1 0,-1 1 0,1-1 0,-1 0 0,0 1 0,0-1 0,0 0 0,0 0 0,-1-1 0,1 1 0,0 0 0,-1-1 0,1 1 0,-1-1 0,0 0 0,1 0 0,-1 0 0,0 0 0,0 0 0,-5 0 0,-6 1 0,0-1 0,0 0 0,-15-2 0,11 1 0,1 0 0,-64 0 0,1-3 0,-102-17 0,121 12 0,-1 2 0,0 3 0,-63 6 0,28-1 0,41-2 0,-5-1 0,-111 14 0,88-4 0,-159-3 0,38-3 0,123 4 0,1 3 0,-138 37 0,19-5 0,125-29 0,-124 39 0,172-43 0,-1-2 0,1-1 0,-1-1 0,-44 2 0,-114-8 0,84-2 0,-769 3 0,861 0 0,-2 0 0,1 0 0,-1-1 0,-11-2 0,20 3 0,1 0 0,0-1 0,-1 0 0,1 1 0,0-1 0,0 0 0,0 0 0,0 0 0,0 0 0,0-1 0,0 1 0,0-1 0,0 1 0,0-1 0,1 1 0,-1-1 0,1 0 0,-1 0 0,1 0 0,-2-4 0,2 5 0,1 0 0,0 0 0,-1 0 0,1 0 0,0 0 0,0 0 0,0 0 0,0 0 0,0 0 0,0 0 0,0 0 0,1 0 0,-1 0 0,0 0 0,0 0 0,1 1 0,-1-1 0,1 0 0,-1 0 0,1 0 0,-1 0 0,1 0 0,-1 0 0,1 1 0,0-1 0,-1 0 0,1 1 0,0-1 0,0 0 0,1 0 0,31-16 0,-26 14 0,256-93 0,-159 61 0,-83 29 0,0 0 0,1 2 0,0 0 0,-1 1 0,1 2 0,0 0 0,0 1 0,33 5 0,12 6 0,91 28 0,-60-13 0,-45-17 0,0-3 0,0-2 0,1-2 0,63-6 0,-9 1 0,-50 2 0,0-2 0,61-11 0,-67 7-455,1 2 0,66 4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8T12:27:29.68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4685 435 24575,'-3'-1'0,"0"0"0,1 0 0,-1 1 0,1-1 0,-1-1 0,1 1 0,-1 0 0,1-1 0,0 1 0,0-1 0,0 0 0,-3-2 0,-24-26 0,28 29 0,-85-116 0,74 101 0,0 0 0,0-1 0,2 0 0,0-1 0,1 0 0,-10-30 0,19 47 0,-1 0 0,1 1 0,0-1 0,-1 0 0,1 0 0,0 1 0,0-1 0,-1 0 0,1 0 0,0 1 0,0-1 0,0 0 0,0 0 0,0 0 0,0 1 0,0-1 0,0 0 0,1 0 0,-1 0 0,0 1 0,0-1 0,1 0 0,-1 1 0,0-1 0,1 0 0,-1 1 0,2-2 0,-1 1 0,0 1 0,0 0 0,0-1 0,0 1 0,0 0 0,0 0 0,0 0 0,1 0 0,-1 0 0,0 0 0,0 0 0,0 0 0,0 1 0,0-1 0,0 0 0,2 2 0,5 1 0,1 1 0,-1 0 0,13 9 0,5 9 0,-1 1 0,-1 1 0,-1 1 0,-1 1 0,-1 1 0,-2 1 0,18 34 0,-34-58 0,0 0 0,-1 1 0,0-1 0,0 0 0,0 1 0,0 0 0,-1-1 0,0 1 0,0 0 0,0 0 0,0 0 0,-1 0 0,0 7 0,-1-8 0,0 0 0,0 0 0,-1-1 0,1 1 0,-1 0 0,0-1 0,0 1 0,0-1 0,-1 0 0,1 1 0,-1-1 0,0 0 0,0-1 0,0 1 0,0 0 0,-5 2 0,1 0 0,-5 3 0,1 0 0,0 1 0,0 0 0,1 1 0,0 0 0,0 1 0,1 0 0,-12 21 0,18-27 0,0 1 0,-1-1 0,1 0 0,-1 0 0,-8 9 0,11-13 0,0 0 0,0-1 0,0 1 0,0 0 0,0-1 0,0 1 0,0 0 0,0-1 0,0 0 0,0 1 0,-1-1 0,1 1 0,0-1 0,0 0 0,0 0 0,-1 0 0,1 0 0,0 0 0,0 0 0,0 0 0,-1 0 0,1 0 0,0-1 0,0 1 0,0 0 0,0-1 0,-1 1 0,1-1 0,0 1 0,0-1 0,0 0 0,0 1 0,0-1 0,0 0 0,0 0 0,1 0 0,-2-1 0,-9-9 0,0 2 0,-4 23 0,11-11 0,0 0 0,1 0 0,-1 0 0,0 0 0,-1 0 0,1-1 0,0 0 0,-1 0 0,0 0 0,1 0 0,-1-1 0,0 0 0,0 0 0,-9 1 0,-10 0 0,-44-2 0,39-1 0,-1073-2 0,658 4 0,407 1 0,-67 12 0,67-8 0,-64 3 0,-828-9 0,392-1 0,518 2 0,-1 1 0,-38 9 0,36-6 0,-44 4 0,-352-9 0,388-4 0,0-1 0,1-1 0,-1-1 0,1-2 0,1-1 0,0-1 0,0-2 0,1 0 0,-34-24 0,56 33 0,0 0 0,0 0 0,0-1 0,1 1 0,-1-1 0,1 0 0,0 0 0,1-1 0,-1 1 0,1-1 0,0 0 0,1 0 0,-1 0 0,1 0 0,0 0 0,0 0 0,0-7 0,1 8 0,1 1 0,-1-1 0,1 1 0,0-1 0,0 1 0,1-1 0,-1 0 0,1 1 0,0-1 0,1 1 0,-1 0 0,0-1 0,1 1 0,0 0 0,0 0 0,1 0 0,-1 0 0,1 0 0,0 1 0,0-1 0,0 1 0,0 0 0,0 0 0,7-5 0,13-5 0,46-21 0,-51 27 0,-1-1 0,0 0 0,-1-2 0,1 0 0,25-21 0,-9 5 0,9-9 0,-34 26 0,0 0 0,1 0 0,0 1 0,0 0 0,1 1 0,0 0 0,0 1 0,1 0 0,-1 0 0,1 1 0,1 0 0,-1 1 0,1 1 0,-1-1 0,1 2 0,0 0 0,0 0 0,17 1 0,1 0 0,0-2 0,40-8 0,-9 3 0,1 2 0,0 4 0,64 5 0,-14-1 0,490-2 0,-420-14 0,-35 0 0,-85 12 0,172-14 0,-94-4 0,180-1 0,993 22 0,-1308-1 0,1 0 0,0 0 0,-1 0 0,1 1 0,0 0 0,-1 0 0,1 0 0,-1 1 0,0-1 0,1 1 0,-1 1 0,0-1 0,0 1 0,0 0 0,0 0 0,-1 0 0,1 1 0,-1-1 0,0 1 0,0 0 0,0 1 0,3 4 0,-1-1 0,0 1 0,0-1 0,-1 1 0,0 0 0,-1 0 0,0 0 0,0 1 0,-1-1 0,3 20 0,-5-25 0,0 0 0,-1 1 0,0-1 0,0 1 0,0-1 0,0 1 0,-1-1 0,0 0 0,0 1 0,0-1 0,0 0 0,-1 0 0,1 0 0,-1 0 0,0 0 0,-1 0 0,1 0 0,-1 0 0,1-1 0,-1 0 0,0 1 0,0-1 0,-1 0 0,-6 5 0,9-8 0,1 1 0,-1-1 0,0 1 0,0-1 0,1 1 0,-1-1 0,0 0 0,0 1 0,0-1 0,0 0 0,0 0 0,1 1 0,-1-1 0,0 0 0,0 0 0,0 0 0,0 0 0,0 0 0,0 0 0,0-1 0,0 1 0,1 0 0,-1 0 0,0-1 0,0 1 0,0 0 0,0-1 0,1 1 0,-1-1 0,0 1 0,0-1 0,1 1 0,-1-1 0,0 0 0,1 1 0,-1-1 0,1 0 0,-1 1 0,1-1 0,-1 0 0,1 0 0,-1 0 0,1 1 0,0-1 0,-1 0 0,1 0 0,0 0 0,0 0 0,0 0 0,0-1 0,-1-1 0,0 0 0,1 0 0,-1 0 0,1 0 0,0 0 0,0 0 0,0 0 0,0 0 0,0 0 0,1 0 0,-1 1 0,1-1 0,0 0 0,1-4 0,-7 32 0,-22 49 0,-51 95 0,75-162 0,2-5 0,-4 9 0,-1 0 0,0 0 0,-1-1 0,-12 15 0,18-23 0,0-1 0,0 0 0,0 1 0,0-1 0,-1 0 0,1 0 0,0 0 0,-1 0 0,1 0 0,-1 0 0,1 0 0,-1 0 0,1-1 0,-1 1 0,0 0 0,1-1 0,-1 0 0,0 1 0,1-1 0,-1 0 0,0 0 0,0 0 0,1 0 0,-1 0 0,0 0 0,1 0 0,-1-1 0,0 1 0,1-1 0,-1 1 0,0-1 0,1 0 0,-1 1 0,1-1 0,-1 0 0,1 0 0,-1 0 0,1 0 0,0 0 0,0-1 0,-3-1 0,-6-10 0,1 0 0,1 0 0,-1-1 0,2 0 0,0 0 0,-5-18 0,-20-35 0,32 65 0,-1 0 0,0 0 0,0 0 0,0 1 0,-1-1 0,1 0 0,0 1 0,-1-1 0,1 1 0,-1 0 0,1-1 0,-1 1 0,0 0 0,1 0 0,-1 0 0,0 0 0,0 0 0,-2 0 0,3 1 0,0 0 0,-1 0 0,1 1 0,0-1 0,0 0 0,-1 1 0,1-1 0,0 1 0,0-1 0,-1 1 0,1 0 0,0 0 0,0-1 0,0 1 0,0 0 0,0 0 0,0 0 0,0 0 0,0 0 0,1 0 0,-1 0 0,0 0 0,1 0 0,-1 1 0,0-1 0,0 2 0,-7 15 0,-15 26 0,21-41 0,0 0 0,0 0 0,0-1 0,0 1 0,-1-1 0,1 0 0,0 1 0,-1-1 0,0 0 0,1 0 0,-6 2 0,7-4 0,0 0 0,0 0 0,0 0 0,0 0 0,0 0 0,0 0 0,0 0 0,0 0 0,0 0 0,0 0 0,1-1 0,-1 1 0,0 0 0,0-1 0,0 1 0,0 0 0,0-1 0,0 1 0,1-1 0,-1 0 0,0 1 0,1-1 0,-1 0 0,0 1 0,1-1 0,-1 0 0,0 0 0,1 1 0,-1-1 0,1 0 0,0 0 0,-1 0 0,1 0 0,0 0 0,-1 0 0,1 0 0,0 0 0,0 0 0,0-1 0,-7-41 0,6 41 0,1 1 0,0 0 0,0 0 0,0 0 0,0 0 0,0 0 0,0 0 0,0 0 0,0 1 0,-1-1 0,1 0 0,0 0 0,-1 0 0,1 1 0,-1-1 0,1 0 0,-1 0 0,1 1 0,-1-1 0,1 0 0,-1 1 0,-1-2 0,2 2 0,-1 0 0,0 0 0,1 0 0,-1 0 0,0 0 0,1 0 0,-1 0 0,0 0 0,1 0 0,-1 1 0,0-1 0,1 0 0,-1 0 0,0 0 0,1 1 0,-1-1 0,1 0 0,-1 1 0,0-1 0,1 1 0,-1 0 0,-32 34 0,26-26 0,3-5 0,-4 7 0,-1-1 0,0 0 0,-1-1 0,-13 10 0,20-17 0,0 0 0,0 0 0,0 0 0,0-1 0,-1 1 0,1-1 0,0 0 0,-1 0 0,1 0 0,0-1 0,-1 1 0,1-1 0,-1 0 0,1 0 0,-1 0 0,1 0 0,-1 0 0,1-1 0,-1 0 0,1 0 0,-6-2 0,-44-27 0,42 23 0,-1 0 0,0 0 0,-17-6 0,25 11 0,0 1 0,0 0 0,0 0 0,-1 1 0,1-1 0,0 1 0,0 0 0,0 0 0,0 0 0,-1 0 0,1 1 0,0 0 0,0 0 0,0 0 0,-5 2 0,-16 9 0,19-9 0,-1 0 0,0 0 0,1 0 0,-1-1 0,-12 2 0,16-4 0,0 0 0,0 0 0,-1 0 0,1 0 0,0-1 0,0 1 0,0-1 0,-1 0 0,1 0 0,0 0 0,0 0 0,0-1 0,1 1 0,-1-1 0,0 0 0,-3-3 0,2 2 0,-1-1 0,1 1 0,-1 0 0,0 0 0,0 1 0,0 0 0,0-1 0,0 1 0,-9-1 0,9 2 0,1 1 0,-1 0 0,1 1 0,-1-1 0,0 1 0,1 0 0,-1 0 0,1 0 0,0 1 0,-1-1 0,-7 5 0,9-4 0,1-1 0,-1 0 0,0 0 0,0 0 0,1 0 0,-1-1 0,0 1 0,0-1 0,0 1 0,0-1 0,0 0 0,0 0 0,0-1 0,0 1 0,0 0 0,1-1 0,-1 0 0,0 0 0,0 0 0,0 0 0,1 0 0,-1 0 0,1-1 0,-1 1 0,1-1 0,-1 0 0,-3-4 0,-3-4 0,-1-1 0,2 0 0,0 0 0,-13-24 0,15 23 0,-1 0 0,-17-21 0,22 31 0,1 1 0,0 0 0,-1-1 0,1 1 0,-1 0 0,1 0 0,-1 0 0,0 0 0,0 0 0,1 0 0,-1 0 0,0 1 0,0-1 0,0 0 0,0 1 0,0 0 0,0-1 0,0 1 0,0 0 0,0 0 0,1 0 0,-1 1 0,0-1 0,0 0 0,0 1 0,0-1 0,0 1 0,0-1 0,0 1 0,1 0 0,-1 0 0,0 0 0,0 0 0,1 0 0,-1 0 0,1 1 0,-1-1 0,1 0 0,0 1 0,-2 2 0,-7 7 0,1 1 0,0 0 0,1 0 0,-8 17 0,9-17 0,4-6 0,0 0 0,-1 0 0,0 0 0,0-1 0,-1 0 0,-8 8 0,11-11 0,1-1 0,-1 0 0,0 0 0,0 0 0,0 0 0,0 0 0,0 0 0,0 0 0,0-1 0,0 1 0,0-1 0,0 0 0,-1 1 0,1-1 0,0 0 0,0 0 0,0 0 0,0-1 0,0 1 0,-1-1 0,1 1 0,0-1 0,0 1 0,0-1 0,-2-1 0,-18-11 0,-16-6 0,36 19 0,0-1 0,0 1 0,-1 0 0,1-1 0,0 1 0,0 0 0,0 0 0,0 0 0,0 0 0,0 1 0,0-1 0,0 1 0,0-1 0,0 1 0,0 0 0,0-1 0,0 1 0,-2 2 0,-4 3 0,0 1 0,0 0 0,1 0 0,0 0 0,1 1 0,-1 0 0,-9 18 0,9-14 0,-1 0 0,-1-1 0,-11 12 0,19-21 0,-1 0 0,0-1 0,1 1 0,-1-1 0,0 0 0,0 1 0,0-1 0,0 0 0,0 0 0,0 0 0,-1 0 0,1-1 0,0 1 0,0-1 0,-1 1 0,1-1 0,0 0 0,-1 0 0,1 0 0,0 0 0,0 0 0,-1 0 0,1 0 0,0-1 0,-1 0 0,1 1 0,0-1 0,0 0 0,0 0 0,-3-1 0,-5-5 0,0 0 0,1-1 0,0 0 0,-17-18 0,21 20 0,-1-1 0,0 2 0,0-1 0,0 0 0,-1 1 0,0 0 0,-13-7 0,18 12 0,-1-1 0,0 1 0,0-1 0,1 1 0,-1 0 0,0 0 0,0 0 0,1 1 0,-1-1 0,0 0 0,1 1 0,-1 0 0,0 0 0,1 0 0,-1 0 0,1 0 0,-1 0 0,1 1 0,0-1 0,-1 1 0,1 0 0,0-1 0,-4 5 0,-3 5 0,-1 0 0,1 0 0,-10 19 0,2-4 0,14-22 0,0 1 0,-1-1 0,1 0 0,-1 0 0,0 0 0,0-1 0,0 0 0,0 1 0,-1-1 0,-7 3 0,10-5 0,1-1 0,-1 1 0,0-1 0,0 0 0,0 0 0,0 0 0,0 0 0,0 0 0,0 0 0,0-1 0,0 1 0,1 0 0,-1-1 0,0 0 0,0 1 0,0-1 0,1 0 0,-1 0 0,0 0 0,1 0 0,-1 0 0,1 0 0,-1-1 0,1 1 0,0 0 0,-1-1 0,1 1 0,0-1 0,0 1 0,0-1 0,-1-3 0,-7-9 0,-13-18 0,21 30 0,0 1 0,0 0 0,0 0 0,-1 0 0,1 0 0,0 0 0,-1 1 0,1-1 0,-1 0 0,1 1 0,-1-1 0,1 0 0,-1 1 0,1 0 0,-1-1 0,1 1 0,-1 0 0,0 0 0,1 0 0,-1 0 0,-2 0 0,-1 2 0,0-1 0,1 1 0,-1 0 0,0 0 0,1 1 0,0-1 0,-1 1 0,1 0 0,0 0 0,-5 6 0,-38 41 0,37-37 0,-7 9 0,9-11 0,-1 0 0,0-1 0,-10 11 0,18-20 0,-1 0 0,1 1 0,-1-1 0,1 0 0,-1 0 0,0 1 0,1-1 0,-1-1 0,0 1 0,0 0 0,0 0 0,0-1 0,1 1 0,-1-1 0,0 1 0,0-1 0,0 0 0,0 0 0,0 0 0,0 0 0,0 0 0,0 0 0,0-1 0,0 1 0,0-1 0,0 1 0,-2-2 0,-3-3 0,0 0 0,0 0 0,0-1 0,0-1 0,1 1 0,0-1 0,1 0 0,0 0 0,0 0 0,-6-13 0,5 10 0,0 0 0,-1 1 0,0-1 0,0 1 0,-13-11 0,18 19 0,-1-1 0,1 1 0,-1-1 0,0 1 0,1 0 0,-1 0 0,0 0 0,0 0 0,0 0 0,0 1 0,0 0 0,0-1 0,0 1 0,0 0 0,0 0 0,0 1 0,0-1 0,0 1 0,0-1 0,0 1 0,0 0 0,0 0 0,0 0 0,1 1 0,-1-1 0,-4 4 0,-6 3 0,0 1 0,1 0 0,-21 20 0,-14 25 0,39-42 0,-2 0 0,1-1 0,-2-1 0,1 0 0,-19 14 0,26-23 0,1 1 0,0-1 0,-1 0 0,1 0 0,0 0 0,-1-1 0,1 1 0,-1-1 0,0 1 0,1-1 0,-1 0 0,1 0 0,-1 0 0,0 0 0,1 0 0,-1-1 0,1 1 0,-1-1 0,1 0 0,-1 1 0,1-1 0,-1 0 0,1-1 0,0 1 0,0 0 0,-1-1 0,1 1 0,0-1 0,-3-3 0,-6-6 0,1 0 0,0 0 0,1-1 0,-9-14 0,3 3 0,12 19 0,1 0 0,-1 1 0,0 0 0,0-1 0,0 1 0,0 0 0,-1 0 0,-3-2 0,6 5 0,0-1 0,-1 1 0,1 0 0,-1-1 0,1 1 0,-1 0 0,1 0 0,-1 0 0,1 0 0,-1 0 0,1 1 0,-1-1 0,1 0 0,-1 1 0,1-1 0,0 1 0,-1-1 0,1 1 0,0 0 0,-1-1 0,1 1 0,0 0 0,0 0 0,0 0 0,0 0 0,-2 2 0,-19 18 0,18-16 0,-2 0 0,1 0 0,0 0 0,-1 0 0,0-1 0,-10 6 0,14-10 0,0 1 0,0 0 0,0-1 0,-1 1 0,1-1 0,0 0 0,-1 0 0,1 0 0,0 0 0,0 0 0,-1 0 0,1 0 0,0-1 0,0 1 0,-1-1 0,1 0 0,0 0 0,0 1 0,0-1 0,0-1 0,0 1 0,0 0 0,0 0 0,1-1 0,-4-2 0,-2-3 0,-1 0 0,2-1 0,-1 0 0,1 0 0,1 0 0,-10-18 0,-21-61 0,11 23 0,18 50 0,-18-39 0,23 51 0,1-1 0,-1 0 0,0 1 0,1-1 0,-1 1 0,-1 0 0,1 0 0,0 0 0,0 0 0,-1 0 0,1 0 0,-1 0 0,0 1 0,-4-3 0,5 4 0,0 1 0,0-1 0,1 0 0,-1 1 0,0-1 0,0 1 0,0-1 0,0 1 0,1 0 0,-1 0 0,0 0 0,1 0 0,-1 0 0,1 0 0,-1 1 0,1-1 0,0 0 0,-1 1 0,1-1 0,0 1 0,0-1 0,0 1 0,0 0 0,-1 1 0,0 1 0,-67 112 0,57-92 0,-1 0 0,-1 0 0,-1-1 0,-1-1 0,-1-1 0,-21 21 0,37-40 0,-1-1 0,1 0 0,0 1 0,-1-1 0,1 0 0,-1 0 0,1 0 0,-1 0 0,0 0 0,1 0 0,-1-1 0,0 1 0,0 0 0,0-1 0,1 1 0,-1-1 0,0 0 0,0 0 0,0 0 0,0 0 0,0 0 0,0 0 0,1 0 0,-1-1 0,-2 0 0,2 0 0,-1-1 0,1 1 0,0-1 0,0 0 0,0 0 0,0 0 0,0 0 0,1 0 0,-1 0 0,1-1 0,-1 1 0,1 0 0,0-1 0,0 1 0,-1-4 0,-3-11 0,0 0 0,2 0 0,-4-35 0,4-55 0,3 111 0,1 40 0,1-26 0,-1-16 0,0-6 0,2-5 0,0 0 0,0 0 0,1 1 0,0 0 0,1 0 0,0 0 0,10-14 0,50-49 0,-53 58 0,5-4 0,0 0 0,1 2 0,1 0 0,0 1 0,1 1 0,1 0 0,38-16 0,-48 25 0,0 0 0,1 1 0,-1 0 0,1 0 0,-1 1 0,1 1 0,0 0 0,0 1 0,0 0 0,-1 1 0,1 0 0,0 0 0,-1 2 0,1-1 0,-1 2 0,1-1 0,17 10 0,-22-9 0,1 0 0,-1 1 0,1 0 0,-1 0 0,-1 1 0,1 0 0,-1 0 0,6 8 0,1 3 0,20 38 0,-20-31 0,-10-20 0,-1 0 0,1 0 0,-1 0 0,1 0 0,0-1 0,1 1 0,-1-1 0,1 0 0,-1 0 0,1 0 0,0 0 0,0-1 0,0 0 0,0 1 0,1-1 0,-1-1 0,8 3 0,-5-3 0,0 0 0,0-1 0,0 0 0,0 0 0,0 0 0,0-1 0,0 0 0,-1 0 0,1-1 0,13-4 0,-4-1 0,0-1 0,0 0 0,-1-1 0,0-1 0,0 0 0,-1-1 0,-1-1 0,17-18 0,-18 16 0,-9 10 0,-1 0 0,1 1 0,0-1 0,1 1 0,-1-1 0,0 1 0,1 0 0,0 0 0,0 1 0,0-1 0,0 1 0,0 0 0,0 0 0,1 0 0,-1 1 0,9-3 0,22-2 0,0-1 0,-1-2 0,0-1 0,45-21 0,-67 26 0,-9 3 0,1 1 0,0 0 0,0-1 0,-1 1 0,1 1 0,0-1 0,0 0 0,0 1 0,0 0 0,0 0 0,0 0 0,0 0 0,0 1 0,6 1 0,-8-1 0,1 1 0,-1-1 0,1 1 0,-1-1 0,0 1 0,0 0 0,0 0 0,0 0 0,0 0 0,0 0 0,0 1 0,-1-1 0,1 0 0,-1 1 0,0-1 0,0 1 0,1 0 0,-2-1 0,1 1 0,0 0 0,0 3 0,3 36 0,-4-35 0,0-1 0,1 0 0,-1 0 0,1 0 0,0 0 0,1 0 0,0 0 0,0 0 0,4 9 0,-5-14 0,1 1 0,-1-1 0,1 0 0,-1 0 0,1 0 0,-1 0 0,1 0 0,0 0 0,-1 0 0,1-1 0,0 1 0,0-1 0,0 1 0,0-1 0,-1 1 0,1-1 0,0 0 0,0 0 0,0 0 0,0 0 0,0 0 0,0-1 0,0 1 0,-1-1 0,1 1 0,0-1 0,0 1 0,0-1 0,-1 0 0,1 0 0,1-1 0,6-2 0,0-1 0,-1 0 0,0 0 0,13-12 0,6-11 0,-22 22 0,0 0 0,1 0 0,0 1 0,0 0 0,13-9 0,-10 11 342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8T12:26:50.66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688 254 24575,'-5'-1'0,"0"0"0,0-1 0,1 1 0,-1-1 0,0-1 0,1 1 0,-5-4 0,-9-3 0,-103-38 0,-1 6 0,-149-29 0,249 65 0,14 3 0,-40-12 0,45 13 0,1 0 0,-1 0 0,1 0 0,0 0 0,0-1 0,0 1 0,0-1 0,0 1 0,0-1 0,0 0 0,0 1 0,0-1 0,1 0 0,-1 0 0,-2-4 0,4 5 0,0 1 0,0 0 0,0-1 0,0 1 0,0-1 0,-1 1 0,1-1 0,0 1 0,0 0 0,0-1 0,0 1 0,0-1 0,0 1 0,0-1 0,0 1 0,1 0 0,-1-1 0,0 1 0,0-1 0,0 1 0,0 0 0,1-1 0,-1 1 0,0-1 0,0 1 0,1 0 0,-1-1 0,0 1 0,0 0 0,1 0 0,0-1 0,16-5 0,19 6 0,-6 6 0,0 1 0,0 2 0,-1 1 0,38 18 0,-48-20 0,-13-6 0,-1 1 0,0-1 0,0 1 0,1 0 0,-2 0 0,8 7 0,-11-10 0,-1 0 0,0 0 0,0 0 0,1 1 0,-1-1 0,0 0 0,0 0 0,0 1 0,0-1 0,1 0 0,-1 0 0,0 1 0,0-1 0,0 0 0,0 1 0,0-1 0,0 0 0,0 0 0,0 1 0,0-1 0,0 0 0,0 1 0,0-1 0,0 0 0,0 0 0,0 1 0,0-1 0,0 0 0,0 1 0,0-1 0,-1 0 0,1 0 0,0 1 0,0-1 0,0 0 0,0 0 0,-1 1 0,1-1 0,0 0 0,0 0 0,-1 1 0,-25 5 0,15-5 0,1 0 0,-1 0 0,1-2 0,-1 1 0,1-1 0,-1-1 0,1 0 0,0 0 0,-1-1 0,1 0 0,1-1 0,-1 0 0,-17-10 0,25 13 12,1 0 0,0 0 0,0 0-1,-1 0 1,1 0 0,0 0 0,0 0-1,0 0 1,0-1 0,0 1 0,1 0-1,-1 0 1,0-1 0,0 1 0,1-1 0,-1 1-1,1-1 1,-1 1 0,1-1 0,0 1-1,0-1 1,0 1 0,-1-1 0,2 1-1,-1-1 1,0 1 0,0-1 0,1-1 0,0-1-155,1 1 1,-1 0 0,1 0 0,0 0-1,0 0 1,0 1 0,0-1 0,1 1 0,-1-1-1,1 1 1,3-3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8T12:27:13.05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3056 522 24575,'14'-1'0,"1"-1"0,-1 0 0,1-1 0,-1 0 0,24-10 0,-2 1 0,100-31 0,91-25 0,-218 65 0,1 2 0,-1-1 0,1 1 0,-1 1 0,0-1 0,1 2 0,13 1 0,-21-2 0,0 1 0,0-1 0,0 1 0,1-1 0,-1 1 0,0 0 0,-1 0 0,1 0 0,0 0 0,0 0 0,0 0 0,-1 0 0,1 1 0,0-1 0,-1 1 0,1-1 0,-1 1 0,0 0 0,1-1 0,-1 1 0,0 0 0,0 0 0,0 0 0,0 0 0,-1 0 0,1 0 0,0 0 0,-1 0 0,0 0 0,1 0 0,-1 0 0,0 0 0,0 0 0,0 1 0,0-1 0,-1 0 0,1 0 0,-1 3 0,0-1 0,-1 0 0,1 0 0,-1 0 0,0 0 0,0 0 0,0 0 0,0-1 0,-1 1 0,1-1 0,-1 0 0,0 1 0,0-1 0,0-1 0,0 1 0,-1 0 0,1-1 0,-1 0 0,0 1 0,0-1 0,1-1 0,-1 1 0,0-1 0,-1 1 0,-6 0 0,-12 3 0,0 0 0,0-2 0,-31 0 0,40-2 0,-424 0 0,474-1 0,35-7 0,4 0 0,643-12 0,-708 19 0,-1 1 0,1 0 0,0 1 0,14 4 0,-21-5 0,1 0 0,-1 0 0,0 0 0,0 1 0,1-1 0,-1 1 0,0 0 0,0 0 0,-1 0 0,1 0 0,0 1 0,-1-1 0,1 1 0,-1-1 0,3 5 0,-5-6 0,1 0 0,-1 0 0,1 0 0,-1 0 0,0 0 0,0 0 0,0 0 0,1 0 0,-1 0 0,0 0 0,0 0 0,0 0 0,-1 0 0,1 0 0,0 0 0,0 0 0,-1 0 0,1 0 0,0 0 0,-1 0 0,1 0 0,-1 0 0,0 1 0,-19 20 0,-1 2 0,20-23 0,1 0 0,0-1 0,0 1 0,-1 0 0,1 0 0,0 0 0,0 0 0,0-1 0,0 1 0,0 0 0,0 0 0,0 0 0,0 0 0,1-1 0,-1 1 0,0 0 0,0 0 0,1 0 0,-1-1 0,0 1 0,1 0 0,-1 0 0,1-1 0,-1 1 0,1 0 0,-1-1 0,1 1 0,-1-1 0,1 1 0,0-1 0,-1 1 0,2 0 0,15 13 0,-12-9 0,0 0 0,1 0 0,0-1 0,0 0 0,0 0 0,0 0 0,0-1 0,1 0 0,0 0 0,-1-1 0,1 1 0,9 0 0,24 1 0,-38-4 0,-6 0 0,-17 0 0,-23 1 0,-1 3 0,1 1 0,-51 14 0,4-2 0,37-11 0,-1-2 0,-88-6 0,-54 4 0,126 11 0,52-8 0,0-1 0,-24 1 0,-44-4 0,54-1 0,-1 0 0,0 3 0,-33 5 0,-117 28 0,132-29 0,1-2 0,-1-2 0,-77-5 0,29-1 0,-2022 3 0,2116 0 0,0 0 0,0 0 0,0-1 0,1 0 0,-1 0 0,0 0 0,1-1 0,-1 0 0,0 0 0,1 0 0,0-1 0,0 1 0,0-2 0,-7-3 0,3-3 0,-1 1 0,2-1 0,-1 0 0,1-1 0,-7-13 0,-21-39 0,25 41 0,-27-38 0,33 54 0,0 0 0,1-1 0,0 1 0,0-1 0,1 0 0,0 0 0,0 0 0,1-1 0,0 1 0,0-1 0,0 1 0,1-1 0,0-11 0,1 14 0,1 0 0,-1 0 0,1 0 0,0 0 0,1 1 0,-1-1 0,1 0 0,0 1 0,0-1 0,1 1 0,-1 0 0,1 0 0,0 0 0,0 0 0,0 0 0,1 1 0,-1 0 0,1-1 0,0 1 0,0 0 0,0 1 0,5-4 0,24-15 0,-25 15 0,1 0 0,-1 1 0,1 0 0,0 1 0,0 0 0,15-5 0,85-16 0,89-25 0,-178 45 0,1 1 0,0 0 0,37 0 0,-34 3 0,0 0 0,38-10 0,105-23 0,-118 27 0,1 2 0,0 2 0,70 5 0,-25 0 0,677-2 0,-750-1 0,0-1 0,42-10 0,-41 7 0,1 1 0,31-2 0,98-12 0,-99 9 0,18-2 0,-19 3 0,74-4 0,-97 10 0,50-10 0,-47 6 0,34-1 0,-33 4 0,38-9 0,-40 6 0,57-3 0,-64 9 0,253-17 0,-148 7 0,183 7 0,-154 5 0,-149-2 0,1 0 0,-1 1 0,0 0 0,0 1 0,0 0 0,0 0 0,-1 1 0,1 0 0,0 1 0,-1 0 0,0 1 0,0 0 0,0 0 0,-1 1 0,0 0 0,0 0 0,0 1 0,11 13 0,-2-3 0,26 31 0,-41-46 0,0 1 0,0-1 0,-1 1 0,1 0 0,-1-1 0,0 1 0,1 0 0,-1 0 0,0 0 0,-1-1 0,1 1 0,0 0 0,-1 0 0,0 0 0,0 1 0,0 3 0,0-6 0,-1 1 0,0 0 0,0-1 0,0 1 0,0-1 0,0 1 0,0-1 0,0 0 0,0 0 0,-1 1 0,1-1 0,0 0 0,-1 0 0,1 0 0,-1 0 0,1 0 0,-1-1 0,1 1 0,-1 0 0,0-1 0,1 1 0,-1-1 0,-3 1 0,-47 5 0,43-5 0,-479 2 0,242-7 0,217 3 0,-1 2 0,1 2 0,-1 1 0,1 1 0,-54 16 0,60-14 0,-1-1 0,1-1 0,-1-1 0,0-1 0,0-1 0,-1-1 0,-39-4 0,59 2 0,0 0 0,0 0 0,0 0 0,0-1 0,0 1 0,0-1 0,0-1 0,0 1 0,1 0 0,-1-1 0,1 0 0,0 0 0,0-1 0,0 1 0,0-1 0,1 0 0,-1 0 0,1 0 0,0 0 0,0 0 0,0-1 0,-3-7 0,2 2 0,1 0 0,-1 0 0,2 0 0,-1-1 0,2 1 0,-1-1 0,1 1 0,1-1 0,0 1 0,2-14 0,3 7 0,-4 17 0,-1 0 0,0 0 0,1 0 0,-1 0 0,0 0 0,1 0 0,-1 0 0,0 0 0,0 0 0,1 0 0,-1 0 0,0 0 0,1 0 0,-1 0 0,0 0 0,1 0 0,-1 0 0,0 0 0,0 0 0,1 1 0,-1-1 0,0 0 0,0 0 0,1 0 0,-1 1 0,0-1 0,0 0 0,1 0 0,-1 0 0,0 1 0,0-1 0,3 4 0,-1 0 0,1 0 0,-1 0 0,0 0 0,0 0 0,1 5 0,11 39 0,-2 0 0,-3 1 0,5 61 0,-2 153 0,-11-233 0,0 12 0,1-19 0,-2 0 0,0-1 0,-2 1 0,-4 24 0,6-46 0,0 0 0,0-1 0,0 1 0,0 0 0,0-1 0,0 1 0,-1 0 0,1-1 0,0 1 0,0 0 0,0-1 0,-1 1 0,1 0 0,0-1 0,-1 1 0,1 0 0,-1-1 0,1 1 0,-1-1 0,1 1 0,-1-1 0,1 1 0,-1-1 0,0 1 0,-7-14 0,-1-30 0,1-2 0,-2 2 0,-2-1 0,-1 2 0,-25-53 0,36 90 0,0 1 0,0 0 0,-1 0 0,1 0 0,-1 0 0,0 0 0,-5-6 0,7 10 0,1-1 0,-1 1 0,1 0 0,-1-1 0,0 1 0,1 0 0,-1-1 0,1 1 0,-1 0 0,0 0 0,1 0 0,-1-1 0,0 1 0,1 0 0,-1 0 0,0 0 0,1 0 0,-1 0 0,0 0 0,0 0 0,1 1 0,-2-1 0,1 1 0,-1 0 0,1 0 0,0 0 0,0 0 0,-1 0 0,1 0 0,0 0 0,0 0 0,0 0 0,0 1 0,0-1 0,1 0 0,-1 1 0,0 1 0,-8 16 0,2 1 0,1 0 0,-8 41 0,10-40 0,-1-1 0,0 0 0,-2 0 0,-10 25 0,15-43 0,1 0 0,0 1 0,-1-1 0,1 0 0,-1 0 0,1 0 0,-1 0 0,0 0 0,0 0 0,0 0 0,0-1 0,-4 3 0,5-4 0,0 0 0,1 1 0,-1-1 0,0 0 0,0 0 0,0 0 0,0 0 0,0 0 0,0 0 0,0-1 0,0 1 0,0 0 0,0 0 0,0-1 0,0 1 0,0-1 0,1 1 0,-1 0 0,0-1 0,0 0 0,0 1 0,1-1 0,-1 1 0,0-1 0,1 0 0,-1 0 0,0 1 0,1-1 0,-1 0 0,1 0 0,-1 0 0,1 1 0,0-1 0,-1 0 0,1 0 0,0-2 0,-5-10 0,0-1 0,1 0 0,1-1 0,1 1 0,0 0 0,0-23 0,1 23 0,0-1 0,0 1 0,-2 0 0,0-1 0,0 1 0,-7-17 0,9 30 0,1 0 0,0 0 0,0 1 0,-1-1 0,1 0 0,0 1 0,-1-1 0,1 0 0,0 1 0,-1-1 0,1 1 0,-1-1 0,1 1 0,-1-1 0,1 1 0,-1-1 0,0 1 0,1-1 0,-1 1 0,0 0 0,1-1 0,-1 1 0,0 0 0,1 0 0,-1-1 0,0 1 0,1 0 0,-2 0 0,1 0 0,0 1 0,0-1 0,-1 1 0,1 0 0,0-1 0,0 1 0,0 0 0,1 0 0,-1-1 0,0 1 0,0 0 0,0 0 0,1 0 0,-1 0 0,-1 2 0,-19 45 0,20-45 0,-1 1 0,1 0 0,-1-1 0,1 1 0,-1-1 0,0 1 0,0-1 0,-5 6 0,7-9 0,0 1 0,-1-1 0,1 0 0,-1 1 0,0-1 0,1 0 0,-1 1 0,1-1 0,-1 0 0,1 0 0,-1 1 0,0-1 0,1 0 0,-1 0 0,1 0 0,-1 0 0,0 0 0,1 0 0,-1 0 0,0 0 0,0 0 0,-1-1 0,1 1 0,0-1 0,-1 0 0,1 0 0,0 1 0,0-1 0,-1 0 0,1 0 0,0 0 0,0 0 0,0-1 0,0 1 0,-1-1 0,-11-19 0,1-1 0,0 0 0,2 0 0,-15-46 0,15 39 0,-1 0 0,-19-35 0,29 62 0,0 0 0,0 1 0,0-1 0,0 0 0,0 1 0,-1-1 0,1 1 0,0 0 0,-1-1 0,1 1 0,-1 0 0,0 0 0,1 0 0,-4-2 0,4 3 0,1 0 0,-1 0 0,0 0 0,0 0 0,0 0 0,0 0 0,1 0 0,-1 0 0,0 0 0,0 0 0,0 1 0,0-1 0,1 0 0,-1 0 0,0 1 0,0-1 0,1 1 0,-1-1 0,0 1 0,0-1 0,1 1 0,-1-1 0,0 2 0,-4 4 0,1 0 0,0 0 0,0 1 0,0-1 0,-5 15 0,-1 0 0,9-19 0,0-1 0,0 1 0,0 0 0,0-1 0,0 1 0,-1-1 0,1 1 0,0-1 0,-1 0 0,0 1 0,1-1 0,-1 0 0,0 0 0,1 0 0,-1-1 0,0 1 0,0 0 0,0 0 0,-2 0 0,0-1 0,-1 0 0,0 0 0,0 0 0,0-1 0,1 1 0,-6-2 0,6 1 0,0 0 0,1 0 0,-1 0 0,0 1 0,0 0 0,0 0 0,0 0 0,0 0 0,1 0 0,-1 1 0,0 0 0,0 0 0,0 0 0,1 0 0,-4 2 0,-2 3 0,1 0 0,0 1 0,0 0 0,-13 16 0,1-2 0,19-20 0,0 0 0,0 0 0,0 0 0,-1 1 0,1-1 0,0-1 0,-1 1 0,1 0 0,-1 0 0,1 0 0,-1-1 0,1 1 0,-1-1 0,0 1 0,1-1 0,-1 0 0,0 0 0,1 1 0,-1-1 0,0 0 0,1-1 0,-1 1 0,0 0 0,1 0 0,-1-1 0,0 1 0,1-1 0,-1 1 0,1-1 0,-1 0 0,1 1 0,-1-1 0,1 0 0,0 0 0,-1 0 0,1 0 0,0-1 0,0 1 0,0 0 0,-1 0 0,1-1 0,-1-2 0,-5-6 0,0-1 0,0 1 0,1-2 0,-6-14 0,12 25 0,-3-6 0,-2-5 0,0-1 0,-2 2 0,1-1 0,-12-14 0,18 24 0,-1 1 0,0 0 0,0-1 0,0 1 0,0 0 0,0 0 0,0 0 0,0 0 0,0 0 0,-1 0 0,1 0 0,0 0 0,-1 1 0,1-1 0,0 0 0,-1 1 0,1-1 0,-1 1 0,1-1 0,-1 1 0,1 0 0,-1 0 0,1 0 0,-1 0 0,1 0 0,-1 0 0,1 0 0,-1 0 0,1 0 0,-1 1 0,1-1 0,-1 1 0,1-1 0,-1 1 0,1 0 0,0-1 0,-1 1 0,1 0 0,0 0 0,0 0 0,-1 0 0,1 0 0,0 0 0,0 0 0,0 0 0,0 1 0,1-1 0,-1 0 0,-1 2 0,-2 5 0,-1 0 0,1 0 0,1 0 0,0 0 0,0 1 0,-2 8 0,-8 25 0,12-41 0,1 0 0,0 0 0,-1 0 0,1 0 0,-1 0 0,1 0 0,-1 0 0,0 0 0,1 0 0,-1 0 0,0-1 0,0 1 0,1 0 0,-1 0 0,0-1 0,0 1 0,0 0 0,0-1 0,0 1 0,0-1 0,0 1 0,0-1 0,0 0 0,0 1 0,-1-1 0,1 0 0,0 0 0,0 0 0,0 1 0,0-1 0,0-1 0,0 1 0,-1 0 0,1 0 0,0 0 0,0-1 0,0 1 0,0 0 0,0-1 0,0 1 0,0-1 0,0 1 0,0-1 0,0 1 0,0-1 0,0 0 0,0 0 0,-1-1 0,-4-4 0,0 1 0,1-1 0,-1-1 0,1 1 0,-7-13 0,-14-35 0,20 40 0,0 0 0,-1 1 0,-14-21 0,20 32 0,0 1 0,0 0 0,0-1 0,0 1 0,0 0 0,0 0 0,0 0 0,0 0 0,-1 0 0,1 0 0,0 0 0,-1 0 0,1 0 0,-1 1 0,1-1 0,-1 0 0,1 1 0,-1 0 0,1-1 0,-1 1 0,-2-1 0,3 2 0,0-1 0,-1 1 0,1-1 0,0 1 0,0 0 0,0-1 0,-1 1 0,1 0 0,0 0 0,0 0 0,0 0 0,0 0 0,0 0 0,0 0 0,1 0 0,-1 0 0,0 0 0,0 1 0,0 0 0,-3 9 0,-1 0 0,2 0 0,0 0 0,-3 16 0,5-21 0,1-4 0,0-1 0,-1 1 0,1-1 0,0 1 0,-1-1 0,1 0 0,-1 1 0,1-1 0,-1 1 0,0-1 0,0 0 0,1 0 0,-1 0 0,0 1 0,0-1 0,-2 2 0,2-3 0,1 0 0,-1 0 0,1 0 0,-1 0 0,0 0 0,1 0 0,-1 0 0,1 0 0,-1 0 0,0 0 0,1 0 0,-1 0 0,1 0 0,-1-1 0,0 1 0,1 0 0,-1 0 0,1-1 0,-1 1 0,1 0 0,-1-1 0,1 1 0,-1 0 0,1-1 0,0 1 0,-2-2 0,-2-3 0,0 0 0,0-1 0,0 0 0,1 0 0,-4-8 0,2 1 0,-12-25 0,16 36 0,0 0 0,0 0 0,-1 0 0,1 1 0,0-1 0,0 0 0,-1 1 0,1-1 0,-1 1 0,0-1 0,1 1 0,-1 0 0,0-1 0,-3 0 0,4 2 0,1 0 0,-1 0 0,1 0 0,-1 0 0,1 0 0,-1 0 0,1 0 0,-1 1 0,1-1 0,-1 0 0,1 0 0,0 1 0,-1-1 0,1 0 0,-1 0 0,1 1 0,0-1 0,-1 1 0,1-1 0,-1 0 0,1 1 0,0-1 0,0 1 0,-1-1 0,1 1 0,0-1 0,0 0 0,-1 2 0,-7 18 0,7-15 0,-5 12 0,2 0 0,0 1 0,1-1 0,1 1 0,0 0 0,2 25 0,3-35 0,2-16 0,4-16 0,-8 18 0,1 0 0,1 0 0,-1 0 0,1 0 0,0 1 0,6-10 0,-9 14 0,1 1 0,0-1 0,-1 0 0,1 0 0,0 1 0,0-1 0,0 1 0,-1-1 0,1 0 0,0 1 0,0 0 0,0-1 0,0 1 0,0-1 0,0 1 0,0 0 0,0 0 0,0 0 0,1-1 0,0 2 0,-1-1 0,1 1 0,-1-1 0,1 1 0,-1-1 0,0 1 0,1 0 0,-1 0 0,0 0 0,0-1 0,0 1 0,0 0 0,1 0 0,-1 1 0,-1-1 0,1 0 0,2 2 0,4 8 0,-1 1 0,1-1 0,-2 1 0,1 0 0,-2 0 0,6 20 0,-3 0 0,4 47 0,-10-77 0,-1 1 0,0-1 0,1 0 0,-1 1 0,0-1 0,0 0 0,0 0 0,-1 1 0,1-1 0,-1 0 0,1 0 0,-1 1 0,0-1 0,0 0 0,-2 4 0,3-6 0,-1 1 0,0-1 0,1 1 0,-1-1 0,0 0 0,0 1 0,1-1 0,-1 0 0,0 0 0,0 1 0,0-1 0,0 0 0,0 0 0,1 0 0,-1 0 0,0 0 0,0 0 0,0 0 0,0 0 0,1-1 0,-1 1 0,0 0 0,0 0 0,0-1 0,1 1 0,-1 0 0,-1-1 0,-8-5 0,1-1 0,-1 0 0,1 0 0,-12-13 0,14 14 0,-39-38 0,-56-49 0,100 91 0,0 1 0,0-1 0,1 1 0,-2-1 0,1 1 0,0 0 0,0-1 0,0 1 0,0 0 0,-1 1 0,1-1 0,0 0 0,-1 1 0,1-1 0,-1 1 0,1-1 0,-5 1 0,4 1 0,1 0 0,-1 0 0,1 0 0,0 1 0,0-1 0,-1 1 0,1-1 0,0 1 0,0-1 0,0 1 0,1 0 0,-1 0 0,0 0 0,1 0 0,-1 0 0,-1 4 0,-17 28 0,15-24 0,0 0 0,-1-1 0,-1 1 0,-11 12 0,17-21 0,1 0 0,-1 0 0,0 0 0,0 0 0,0 0 0,0-1 0,0 1 0,0 0 0,0-1 0,0 1 0,0 0 0,0-1 0,-1 1 0,1-1 0,0 0 0,0 1 0,0-1 0,-1 0 0,1 0 0,0 0 0,0 0 0,-1 0 0,1 0 0,0 0 0,0 0 0,-1 0 0,1-1 0,0 1 0,-2-1 0,0-2 0,-1 1 0,1-1 0,0 0 0,0 0 0,0 0 0,0 0 0,-3-5 0,5 6 0,-1-1 0,1 1 0,-1 0 0,1-1 0,-1 1 0,0 0 0,0 0 0,0 1 0,0-1 0,-1 0 0,1 1 0,0-1 0,-1 1 0,1 0 0,-1 0 0,1-1 0,-1 2 0,0-1 0,-3-1 0,4 3 0,0-1 0,0 1 0,1 0 0,-1-1 0,0 1 0,0 0 0,1 0 0,-1 0 0,0 0 0,1 1 0,-1-1 0,1 0 0,-1 1 0,1-1 0,0 1 0,-2 2 0,-20 33 0,16-24 0,6-11 0,0 0 0,0-1 0,0 1 0,0-1 0,0 1 0,0-1 0,0 1 0,0-1 0,-1 0 0,1 1 0,0-1 0,-1 0 0,1 0 0,-1 0 0,0 0 0,1 0 0,-1-1 0,0 1 0,1 0 0,-1-1 0,0 1 0,0-1 0,1 0 0,-1 0 0,0 1 0,0-1 0,0 0 0,0 0 0,0-1 0,1 1 0,-1 0 0,0-1 0,0 1 0,1-1 0,-1 1 0,0-1 0,0 0 0,-2-1 0,-6-5 0,1-1 0,-1 1 0,1-1 0,1-1 0,-9-10 0,-12-11 0,28 29 0,0 0 0,-1 0 0,1 1 0,0-1 0,-1 0 0,1 1 0,0-1 0,-1 1 0,1-1 0,-1 1 0,1 0 0,-1-1 0,1 1 0,-1 0 0,1 0 0,-1 0 0,1 0 0,-1 0 0,1 1 0,-1-1 0,1 0 0,0 1 0,-1-1 0,1 1 0,-1-1 0,1 1 0,0 0 0,-1 0 0,1-1 0,0 1 0,0 0 0,0 0 0,0 0 0,0 0 0,0 1 0,0-1 0,-1 2 0,-5 5 0,0 1 0,1 0 0,-9 18 0,14-25 0,0 2 0,-1 0 0,-1 0 0,1 0 0,0-1 0,-1 1 0,0-1 0,0 0 0,0 1 0,0-1 0,0 0 0,-1-1 0,1 1 0,-6 2 0,7-4 0,-1 0 0,0-1 0,0 1 0,0-1 0,0 1 0,0-1 0,1 0 0,-1 0 0,0 0 0,0-1 0,0 1 0,0-1 0,0 0 0,0 1 0,1-1 0,-1 0 0,0-1 0,1 1 0,-1 0 0,-4-4 0,-1-1 0,0 0 0,0-1 0,1 0 0,-10-12 0,12 13 0,0 0 0,1 1 0,-2 0 0,1 0 0,-1 0 0,1 1 0,-1 0 0,-1 0 0,1 0 0,-9-3 0,14 7 0,-1-1 0,1 1 0,-1 0 0,0 0 0,0 0 0,1 0 0,-1 0 0,0 0 0,1 1 0,-1-1 0,1 0 0,-1 1 0,0-1 0,1 1 0,-1 0 0,1 0 0,-1-1 0,1 1 0,0 0 0,-1 0 0,1 0 0,0 1 0,0-1 0,-3 2 0,-26 43 0,6-9 0,22-36 0,0 1 0,1-1 0,-1 0 0,0 1 0,0-1 0,0 0 0,0 0 0,0 0 0,0 0 0,0-1 0,0 1 0,0-1 0,0 1 0,0-1 0,-1 1 0,1-1 0,0 0 0,0 0 0,-1 0 0,1-1 0,-4 0 0,-1-1 0,-1-1 0,0 0 0,1 0 0,-13-9 0,-27-10 0,45 21 0,-1 0 0,0 1 0,1-1 0,-1 1 0,0 0 0,0-1 0,1 1 0,-1 1 0,0-1 0,0 0 0,1 1 0,-1-1 0,0 1 0,1 0 0,-1 0 0,-2 1 0,-2 1 11,0-1 0,0 1 1,0-2-1,0 1 0,0-1 0,-1 0 0,1 0 0,0-1 0,-1 0 0,1 0 1,0-1-1,-1 0 0,1 0 0,-14-4 0,-36-4-1543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6836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customXml" Target="../ink/ink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customXml" Target="../ink/ink3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customXml" Target="../ink/ink5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customXml" Target="../ink/ink6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5" Type="http://schemas.openxmlformats.org/officeDocument/2006/relationships/customXml" Target="../ink/ink9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99862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Workplace Accident Detection and Reporting System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052893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i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Enhancing Workplace Safety with Smart Wearables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55983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301383"/>
            <a:ext cx="636043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Presented by Team </a:t>
            </a:r>
            <a:r>
              <a:rPr lang="en-US" sz="2650" b="1" dirty="0">
                <a:solidFill>
                  <a:srgbClr val="5E98F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HYPER</a:t>
            </a:r>
            <a:r>
              <a:rPr lang="en-US" sz="2650" b="1" dirty="0">
                <a:solidFill>
                  <a:srgbClr val="FFC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TRONICS</a:t>
            </a:r>
            <a:r>
              <a:rPr lang="en-US" sz="2650" b="1" dirty="0">
                <a:solidFill>
                  <a:srgbClr val="5E98F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93790" y="706683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Engineering Design Project 2025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4722"/>
            <a:ext cx="7556421" cy="921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Problem Overview: Workplace Safety Challenges in Sri Lanka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6280190" y="1777365"/>
            <a:ext cx="3704511" cy="4584978"/>
          </a:xfrm>
          <a:prstGeom prst="roundRect">
            <a:avLst>
              <a:gd name="adj" fmla="val 3582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6427589" y="1924764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Accident Statistics</a:t>
            </a:r>
            <a:endParaRPr lang="en-US" sz="1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7589" y="2321004"/>
            <a:ext cx="3409712" cy="322028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427589" y="5707142"/>
            <a:ext cx="3409712" cy="188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9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resources: </a:t>
            </a:r>
            <a:r>
              <a:rPr lang="en-US" sz="900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www.labourmin.gov.lk</a:t>
            </a:r>
            <a:endParaRPr lang="en-US" sz="900" dirty="0"/>
          </a:p>
        </p:txBody>
      </p:sp>
      <p:sp>
        <p:nvSpPr>
          <p:cNvPr id="8" name="Shape 4"/>
          <p:cNvSpPr/>
          <p:nvPr/>
        </p:nvSpPr>
        <p:spPr>
          <a:xfrm>
            <a:off x="10132100" y="1777365"/>
            <a:ext cx="3704511" cy="4584978"/>
          </a:xfrm>
          <a:prstGeom prst="roundRect">
            <a:avLst>
              <a:gd name="adj" fmla="val 3582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5"/>
          <p:cNvSpPr/>
          <p:nvPr/>
        </p:nvSpPr>
        <p:spPr>
          <a:xfrm>
            <a:off x="10279499" y="1924764"/>
            <a:ext cx="2375416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Incident Detection Issues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10279499" y="2243495"/>
            <a:ext cx="3409712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⚠️</a:t>
            </a: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1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Unnoticed or Unreported Incidents:</a:t>
            </a:r>
            <a:endParaRPr lang="en-US" sz="1150" dirty="0"/>
          </a:p>
        </p:txBody>
      </p:sp>
      <p:sp>
        <p:nvSpPr>
          <p:cNvPr id="11" name="Text 7"/>
          <p:cNvSpPr/>
          <p:nvPr/>
        </p:nvSpPr>
        <p:spPr>
          <a:xfrm>
            <a:off x="10279499" y="2538413"/>
            <a:ext cx="340971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Many workplace accidents are not    immediately seen or reported.</a:t>
            </a:r>
            <a:endParaRPr lang="en-US" sz="1150" dirty="0"/>
          </a:p>
        </p:txBody>
      </p:sp>
      <p:sp>
        <p:nvSpPr>
          <p:cNvPr id="12" name="Shape 8"/>
          <p:cNvSpPr/>
          <p:nvPr/>
        </p:nvSpPr>
        <p:spPr>
          <a:xfrm>
            <a:off x="10279499" y="2582585"/>
            <a:ext cx="147399" cy="147399"/>
          </a:xfrm>
          <a:prstGeom prst="roundRect">
            <a:avLst>
              <a:gd name="adj" fmla="val 90024"/>
            </a:avLst>
          </a:prstGeom>
          <a:noFill/>
          <a:ln w="15240">
            <a:solidFill>
              <a:srgbClr val="438951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3" name="Text 9"/>
          <p:cNvSpPr/>
          <p:nvPr/>
        </p:nvSpPr>
        <p:spPr>
          <a:xfrm>
            <a:off x="10279499" y="3061454"/>
            <a:ext cx="340971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Especially common in isolated areas or during night shifts.</a:t>
            </a:r>
            <a:endParaRPr lang="en-US" sz="1150" dirty="0"/>
          </a:p>
        </p:txBody>
      </p:sp>
      <p:sp>
        <p:nvSpPr>
          <p:cNvPr id="14" name="Shape 10"/>
          <p:cNvSpPr/>
          <p:nvPr/>
        </p:nvSpPr>
        <p:spPr>
          <a:xfrm>
            <a:off x="10279499" y="3105626"/>
            <a:ext cx="147399" cy="147399"/>
          </a:xfrm>
          <a:prstGeom prst="roundRect">
            <a:avLst>
              <a:gd name="adj" fmla="val 90024"/>
            </a:avLst>
          </a:prstGeom>
          <a:noFill/>
          <a:ln w="15240">
            <a:solidFill>
              <a:srgbClr val="438951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5" name="Text 11"/>
          <p:cNvSpPr/>
          <p:nvPr/>
        </p:nvSpPr>
        <p:spPr>
          <a:xfrm>
            <a:off x="10279499" y="3584496"/>
            <a:ext cx="3409712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🕒</a:t>
            </a: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1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Delayed Emergency Response:</a:t>
            </a:r>
            <a:endParaRPr lang="en-US" sz="1150" dirty="0"/>
          </a:p>
        </p:txBody>
      </p:sp>
      <p:sp>
        <p:nvSpPr>
          <p:cNvPr id="16" name="Text 12"/>
          <p:cNvSpPr/>
          <p:nvPr/>
        </p:nvSpPr>
        <p:spPr>
          <a:xfrm>
            <a:off x="10279499" y="3879413"/>
            <a:ext cx="340971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Lack of instant detection leads to slower medical attention.</a:t>
            </a:r>
            <a:endParaRPr lang="en-US" sz="1150" dirty="0"/>
          </a:p>
        </p:txBody>
      </p:sp>
      <p:sp>
        <p:nvSpPr>
          <p:cNvPr id="17" name="Shape 13"/>
          <p:cNvSpPr/>
          <p:nvPr/>
        </p:nvSpPr>
        <p:spPr>
          <a:xfrm>
            <a:off x="10279499" y="3923586"/>
            <a:ext cx="147399" cy="147399"/>
          </a:xfrm>
          <a:prstGeom prst="roundRect">
            <a:avLst>
              <a:gd name="adj" fmla="val 90024"/>
            </a:avLst>
          </a:prstGeom>
          <a:noFill/>
          <a:ln w="15240">
            <a:solidFill>
              <a:srgbClr val="438951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8" name="Text 14"/>
          <p:cNvSpPr/>
          <p:nvPr/>
        </p:nvSpPr>
        <p:spPr>
          <a:xfrm>
            <a:off x="10279499" y="4402455"/>
            <a:ext cx="340971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Time lost increases the risk of permanent injury or death.</a:t>
            </a:r>
            <a:endParaRPr lang="en-US" sz="1150" dirty="0"/>
          </a:p>
        </p:txBody>
      </p:sp>
      <p:sp>
        <p:nvSpPr>
          <p:cNvPr id="19" name="Shape 15"/>
          <p:cNvSpPr/>
          <p:nvPr/>
        </p:nvSpPr>
        <p:spPr>
          <a:xfrm>
            <a:off x="10279499" y="4446627"/>
            <a:ext cx="147399" cy="147399"/>
          </a:xfrm>
          <a:prstGeom prst="roundRect">
            <a:avLst>
              <a:gd name="adj" fmla="val 90024"/>
            </a:avLst>
          </a:prstGeom>
          <a:noFill/>
          <a:ln w="15240">
            <a:solidFill>
              <a:srgbClr val="438951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0" name="Text 16"/>
          <p:cNvSpPr/>
          <p:nvPr/>
        </p:nvSpPr>
        <p:spPr>
          <a:xfrm>
            <a:off x="10279499" y="4925497"/>
            <a:ext cx="3409712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📉</a:t>
            </a: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r>
              <a:rPr lang="en-US" sz="11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Impact on Survival and Recovery:</a:t>
            </a:r>
            <a:endParaRPr lang="en-US" sz="1150" dirty="0"/>
          </a:p>
        </p:txBody>
      </p:sp>
      <p:sp>
        <p:nvSpPr>
          <p:cNvPr id="21" name="Text 17"/>
          <p:cNvSpPr/>
          <p:nvPr/>
        </p:nvSpPr>
        <p:spPr>
          <a:xfrm>
            <a:off x="10279499" y="5220414"/>
            <a:ext cx="340971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Delays in response can turn treatable injuries into severe conditions.</a:t>
            </a:r>
            <a:endParaRPr lang="en-US" sz="1150" dirty="0"/>
          </a:p>
        </p:txBody>
      </p:sp>
      <p:sp>
        <p:nvSpPr>
          <p:cNvPr id="22" name="Shape 18"/>
          <p:cNvSpPr/>
          <p:nvPr/>
        </p:nvSpPr>
        <p:spPr>
          <a:xfrm>
            <a:off x="10279499" y="5264587"/>
            <a:ext cx="147399" cy="147399"/>
          </a:xfrm>
          <a:prstGeom prst="roundRect">
            <a:avLst>
              <a:gd name="adj" fmla="val 90024"/>
            </a:avLst>
          </a:prstGeom>
          <a:noFill/>
          <a:ln w="15240">
            <a:solidFill>
              <a:srgbClr val="438951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3" name="Text 19"/>
          <p:cNvSpPr/>
          <p:nvPr/>
        </p:nvSpPr>
        <p:spPr>
          <a:xfrm>
            <a:off x="10279499" y="5743456"/>
            <a:ext cx="340971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    Reduces chances of full recovery and increases long-term costs.</a:t>
            </a:r>
            <a:endParaRPr lang="en-US" sz="1150" dirty="0"/>
          </a:p>
        </p:txBody>
      </p:sp>
      <p:sp>
        <p:nvSpPr>
          <p:cNvPr id="24" name="Shape 20"/>
          <p:cNvSpPr/>
          <p:nvPr/>
        </p:nvSpPr>
        <p:spPr>
          <a:xfrm>
            <a:off x="10279499" y="5787628"/>
            <a:ext cx="147399" cy="147399"/>
          </a:xfrm>
          <a:prstGeom prst="roundRect">
            <a:avLst>
              <a:gd name="adj" fmla="val 90024"/>
            </a:avLst>
          </a:prstGeom>
          <a:noFill/>
          <a:ln w="15240">
            <a:solidFill>
              <a:srgbClr val="438951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5" name="Shape 21"/>
          <p:cNvSpPr/>
          <p:nvPr/>
        </p:nvSpPr>
        <p:spPr>
          <a:xfrm>
            <a:off x="6280190" y="6509742"/>
            <a:ext cx="7556421" cy="1085017"/>
          </a:xfrm>
          <a:prstGeom prst="roundRect">
            <a:avLst>
              <a:gd name="adj" fmla="val 12230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6" name="Text 22"/>
          <p:cNvSpPr/>
          <p:nvPr/>
        </p:nvSpPr>
        <p:spPr>
          <a:xfrm>
            <a:off x="6427589" y="6657142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Human Cost</a:t>
            </a:r>
            <a:endParaRPr lang="en-US" sz="1450" dirty="0"/>
          </a:p>
        </p:txBody>
      </p:sp>
      <p:sp>
        <p:nvSpPr>
          <p:cNvPr id="27" name="Text 23"/>
          <p:cNvSpPr/>
          <p:nvPr/>
        </p:nvSpPr>
        <p:spPr>
          <a:xfrm>
            <a:off x="6427589" y="6975872"/>
            <a:ext cx="726162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Workplace fatalities are preventable, and no one should lose their life while fulfilling their professional duties.</a:t>
            </a:r>
            <a:endParaRPr lang="en-US" sz="115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2E072562-6F4B-5460-9AA6-0BA402288363}"/>
                  </a:ext>
                </a:extLst>
              </p14:cNvPr>
              <p14:cNvContentPartPr/>
              <p14:nvPr/>
            </p14:nvContentPartPr>
            <p14:xfrm>
              <a:off x="12850085" y="7781875"/>
              <a:ext cx="1604520" cy="35532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2E072562-6F4B-5460-9AA6-0BA40228836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787445" y="7719235"/>
                <a:ext cx="1730160" cy="48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2D40AF11-8224-89C2-1F08-A2616A32BB96}"/>
                  </a:ext>
                </a:extLst>
              </p14:cNvPr>
              <p14:cNvContentPartPr/>
              <p14:nvPr/>
            </p14:nvContentPartPr>
            <p14:xfrm>
              <a:off x="14225285" y="7947115"/>
              <a:ext cx="219240" cy="8748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2D40AF11-8224-89C2-1F08-A2616A32BB9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162285" y="7884115"/>
                <a:ext cx="344880" cy="2131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33212"/>
            <a:ext cx="663940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The Need for a Safety System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1772364"/>
            <a:ext cx="408265" cy="408265"/>
          </a:xfrm>
          <a:prstGeom prst="roundRect">
            <a:avLst>
              <a:gd name="adj" fmla="val 40003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774" y="1806357"/>
            <a:ext cx="272177" cy="3401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83506" y="1834634"/>
            <a:ext cx="3075146" cy="566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Limitations of Current Systems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383506" y="2510433"/>
            <a:ext cx="3075146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Existing safety protocols largely rely on manual or human reporting</a:t>
            </a: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1383506" y="3444716"/>
            <a:ext cx="3075146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which delays reaction times and often misses critical incidents.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4685467" y="1772364"/>
            <a:ext cx="408265" cy="408265"/>
          </a:xfrm>
          <a:prstGeom prst="roundRect">
            <a:avLst>
              <a:gd name="adj" fmla="val 40003"/>
            </a:avLst>
          </a:prstGeom>
          <a:solidFill>
            <a:srgbClr val="DFEEE2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3451" y="1806357"/>
            <a:ext cx="272177" cy="34016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275183" y="1834634"/>
            <a:ext cx="3075146" cy="566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Importance of Automation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5275183" y="2510433"/>
            <a:ext cx="3075146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solution must be automatic and proactive to detect accidents instantly</a:t>
            </a:r>
            <a:endParaRPr lang="en-US" sz="1400" dirty="0"/>
          </a:p>
        </p:txBody>
      </p:sp>
      <p:sp>
        <p:nvSpPr>
          <p:cNvPr id="13" name="Text 8"/>
          <p:cNvSpPr/>
          <p:nvPr/>
        </p:nvSpPr>
        <p:spPr>
          <a:xfrm>
            <a:off x="5275183" y="3444716"/>
            <a:ext cx="3075146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minimizing response time and enabling timely intervention.</a:t>
            </a:r>
            <a:endParaRPr lang="en-US" sz="1400" dirty="0"/>
          </a:p>
        </p:txBody>
      </p:sp>
      <p:sp>
        <p:nvSpPr>
          <p:cNvPr id="14" name="Shape 9"/>
          <p:cNvSpPr/>
          <p:nvPr/>
        </p:nvSpPr>
        <p:spPr>
          <a:xfrm>
            <a:off x="793790" y="4388168"/>
            <a:ext cx="408265" cy="408265"/>
          </a:xfrm>
          <a:prstGeom prst="roundRect">
            <a:avLst>
              <a:gd name="adj" fmla="val 40003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GB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774" y="4422160"/>
            <a:ext cx="272177" cy="340162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383506" y="4450437"/>
            <a:ext cx="420433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Enhancing Prevention and Response</a:t>
            </a:r>
            <a:endParaRPr lang="en-US" sz="1750" dirty="0"/>
          </a:p>
        </p:txBody>
      </p:sp>
      <p:sp>
        <p:nvSpPr>
          <p:cNvPr id="17" name="Text 11"/>
          <p:cNvSpPr/>
          <p:nvPr/>
        </p:nvSpPr>
        <p:spPr>
          <a:xfrm>
            <a:off x="1383506" y="4842748"/>
            <a:ext cx="696670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product aims to.</a:t>
            </a:r>
            <a:endParaRPr lang="en-US" sz="1400" dirty="0"/>
          </a:p>
        </p:txBody>
      </p:sp>
      <p:sp>
        <p:nvSpPr>
          <p:cNvPr id="18" name="Text 12"/>
          <p:cNvSpPr/>
          <p:nvPr/>
        </p:nvSpPr>
        <p:spPr>
          <a:xfrm>
            <a:off x="1383506" y="5241846"/>
            <a:ext cx="618005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🛑</a:t>
            </a: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1. Prevent Accidents through Situational Awareness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1383506" y="5634157"/>
            <a:ext cx="696670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Sends </a:t>
            </a:r>
            <a:r>
              <a:rPr lang="en-US" sz="14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early warnings about poor air quality</a:t>
            </a: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so workers can take action before health risks arise.</a:t>
            </a:r>
            <a:endParaRPr lang="en-US" sz="1400" dirty="0"/>
          </a:p>
        </p:txBody>
      </p:sp>
      <p:sp>
        <p:nvSpPr>
          <p:cNvPr id="20" name="Text 14"/>
          <p:cNvSpPr/>
          <p:nvPr/>
        </p:nvSpPr>
        <p:spPr>
          <a:xfrm>
            <a:off x="1383506" y="6323528"/>
            <a:ext cx="691157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⚡</a:t>
            </a: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 2. Enable Rapid Emergency Response via Real-Time Alerts</a:t>
            </a:r>
            <a:endParaRPr lang="en-US" sz="1750" dirty="0"/>
          </a:p>
        </p:txBody>
      </p:sp>
      <p:sp>
        <p:nvSpPr>
          <p:cNvPr id="21" name="Text 15"/>
          <p:cNvSpPr/>
          <p:nvPr/>
        </p:nvSpPr>
        <p:spPr>
          <a:xfrm>
            <a:off x="1383506" y="6715839"/>
            <a:ext cx="696670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When a </a:t>
            </a:r>
            <a:r>
              <a:rPr lang="en-US" sz="14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fall is detected</a:t>
            </a: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the system immediately sends an alert to a </a:t>
            </a:r>
            <a:r>
              <a:rPr lang="en-US" sz="14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responsible person or healthcare provider</a:t>
            </a: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ensuring a rapid response.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2352"/>
            <a:ext cx="6137553" cy="635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Alternative Approaches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4003" y="1652945"/>
            <a:ext cx="3008828" cy="30088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16098" y="4845963"/>
            <a:ext cx="3784640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Fixed Environmental Monitoring System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793790" y="5164693"/>
            <a:ext cx="6429256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Install fixed sensors in mine shafts, tunnels, or confined spaces to monitor gases and air quality.</a:t>
            </a:r>
            <a:endParaRPr lang="en-US" sz="1150" dirty="0"/>
          </a:p>
        </p:txBody>
      </p:sp>
      <p:sp>
        <p:nvSpPr>
          <p:cNvPr id="6" name="Text 3"/>
          <p:cNvSpPr/>
          <p:nvPr/>
        </p:nvSpPr>
        <p:spPr>
          <a:xfrm>
            <a:off x="793790" y="5724525"/>
            <a:ext cx="642925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Pros: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793790" y="6048613"/>
            <a:ext cx="642925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Continuous environmental monitoring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793790" y="6335911"/>
            <a:ext cx="642925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 need for wearables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793790" y="6659999"/>
            <a:ext cx="642925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Cons: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793790" y="6984087"/>
            <a:ext cx="642925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Limited to the sensor’s coverage area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793790" y="7271385"/>
            <a:ext cx="6429256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May not detect individual emergencies</a:t>
            </a:r>
            <a:endParaRPr lang="en-US" sz="115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7449" y="1652945"/>
            <a:ext cx="3008948" cy="3008948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8989933" y="4846082"/>
            <a:ext cx="3263979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AI-Based CCTV Monitoring System</a:t>
            </a:r>
            <a:endParaRPr lang="en-US" sz="1450" dirty="0"/>
          </a:p>
        </p:txBody>
      </p:sp>
      <p:sp>
        <p:nvSpPr>
          <p:cNvPr id="14" name="Text 10"/>
          <p:cNvSpPr/>
          <p:nvPr/>
        </p:nvSpPr>
        <p:spPr>
          <a:xfrm>
            <a:off x="7407235" y="5164812"/>
            <a:ext cx="6429375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 AI with existing CCTV systems to detect abnormal behaviors (e.g., falls, inactivity).</a:t>
            </a:r>
            <a:endParaRPr lang="en-US" sz="1150" dirty="0"/>
          </a:p>
        </p:txBody>
      </p:sp>
      <p:sp>
        <p:nvSpPr>
          <p:cNvPr id="15" name="Text 11"/>
          <p:cNvSpPr/>
          <p:nvPr/>
        </p:nvSpPr>
        <p:spPr>
          <a:xfrm>
            <a:off x="7407235" y="5724644"/>
            <a:ext cx="642937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Pros:</a:t>
            </a:r>
            <a:endParaRPr lang="en-US" sz="1150" dirty="0"/>
          </a:p>
        </p:txBody>
      </p:sp>
      <p:sp>
        <p:nvSpPr>
          <p:cNvPr id="16" name="Text 12"/>
          <p:cNvSpPr/>
          <p:nvPr/>
        </p:nvSpPr>
        <p:spPr>
          <a:xfrm>
            <a:off x="7407235" y="6048732"/>
            <a:ext cx="642937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Uses existing infrastructure</a:t>
            </a:r>
            <a:endParaRPr lang="en-US" sz="1150" dirty="0"/>
          </a:p>
        </p:txBody>
      </p:sp>
      <p:sp>
        <p:nvSpPr>
          <p:cNvPr id="17" name="Text 13"/>
          <p:cNvSpPr/>
          <p:nvPr/>
        </p:nvSpPr>
        <p:spPr>
          <a:xfrm>
            <a:off x="7407235" y="6336030"/>
            <a:ext cx="642937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 hardware on the worker</a:t>
            </a:r>
            <a:endParaRPr lang="en-US" sz="1150" dirty="0"/>
          </a:p>
        </p:txBody>
      </p:sp>
      <p:sp>
        <p:nvSpPr>
          <p:cNvPr id="18" name="Text 14"/>
          <p:cNvSpPr/>
          <p:nvPr/>
        </p:nvSpPr>
        <p:spPr>
          <a:xfrm>
            <a:off x="7407235" y="6660118"/>
            <a:ext cx="642937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Cons:</a:t>
            </a:r>
            <a:endParaRPr lang="en-US" sz="1150" dirty="0"/>
          </a:p>
        </p:txBody>
      </p:sp>
      <p:sp>
        <p:nvSpPr>
          <p:cNvPr id="19" name="Text 15"/>
          <p:cNvSpPr/>
          <p:nvPr/>
        </p:nvSpPr>
        <p:spPr>
          <a:xfrm>
            <a:off x="7407235" y="6984206"/>
            <a:ext cx="642937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Needs clear camera views</a:t>
            </a:r>
            <a:endParaRPr lang="en-US" sz="1150" dirty="0"/>
          </a:p>
        </p:txBody>
      </p:sp>
      <p:sp>
        <p:nvSpPr>
          <p:cNvPr id="20" name="Text 16"/>
          <p:cNvSpPr/>
          <p:nvPr/>
        </p:nvSpPr>
        <p:spPr>
          <a:xfrm>
            <a:off x="7407235" y="7271504"/>
            <a:ext cx="642937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Can struggle in poor lighting or cluttered environments</a:t>
            </a:r>
            <a:endParaRPr lang="en-US" sz="115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21908E9F-D07F-C594-A52B-9BE5C6D2084C}"/>
                  </a:ext>
                </a:extLst>
              </p14:cNvPr>
              <p14:cNvContentPartPr/>
              <p14:nvPr/>
            </p14:nvContentPartPr>
            <p14:xfrm>
              <a:off x="12908045" y="7782955"/>
              <a:ext cx="1535400" cy="31284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21908E9F-D07F-C594-A52B-9BE5C6D2084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845405" y="7719955"/>
                <a:ext cx="1661040" cy="4384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685" y="562332"/>
            <a:ext cx="5136356" cy="5732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Stakeholder Feedback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715685" y="1334929"/>
            <a:ext cx="13199031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i="1" dirty="0">
                <a:solidFill>
                  <a:srgbClr val="80808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 held discussions with some professional mine owners, workers, safety engineers, civil engineers, health officers, industry consultants, and members of the public to gather valuable insights and feedback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715685" y="2015847"/>
            <a:ext cx="4311134" cy="4247555"/>
          </a:xfrm>
          <a:prstGeom prst="roundRect">
            <a:avLst>
              <a:gd name="adj" fmla="val 2816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Text 3"/>
          <p:cNvSpPr/>
          <p:nvPr/>
        </p:nvSpPr>
        <p:spPr>
          <a:xfrm>
            <a:off x="2040493" y="2148721"/>
            <a:ext cx="1661398" cy="207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Design Preferences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848558" y="2435900"/>
            <a:ext cx="404538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848558" y="2781300"/>
            <a:ext cx="4045387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Users emphasized the need for a lightweight and discreet device for daily wearability.</a:t>
            </a:r>
            <a:endParaRPr lang="en-US" sz="10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446" y="3462218"/>
            <a:ext cx="3173492" cy="2629614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5159693" y="2015847"/>
            <a:ext cx="4311134" cy="4247555"/>
          </a:xfrm>
          <a:prstGeom prst="roundRect">
            <a:avLst>
              <a:gd name="adj" fmla="val 2816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7"/>
          <p:cNvSpPr/>
          <p:nvPr/>
        </p:nvSpPr>
        <p:spPr>
          <a:xfrm>
            <a:off x="6484501" y="2148721"/>
            <a:ext cx="1661398" cy="207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Functionality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5292566" y="2435900"/>
            <a:ext cx="404538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5292566" y="2781300"/>
            <a:ext cx="4045387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customizable alerts for different gases(oxygen,methane,…)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5292566" y="3359229"/>
            <a:ext cx="404538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send emergency SMS alerts</a:t>
            </a:r>
            <a:endParaRPr lang="en-US" sz="1000" dirty="0"/>
          </a:p>
        </p:txBody>
      </p:sp>
      <p:sp>
        <p:nvSpPr>
          <p:cNvPr id="14" name="Text 11"/>
          <p:cNvSpPr/>
          <p:nvPr/>
        </p:nvSpPr>
        <p:spPr>
          <a:xfrm>
            <a:off x="5292566" y="3704630"/>
            <a:ext cx="404538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endParaRPr lang="en-US" sz="1300" dirty="0"/>
          </a:p>
        </p:txBody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0929" y="4119801"/>
            <a:ext cx="3568660" cy="1502331"/>
          </a:xfrm>
          <a:prstGeom prst="rect">
            <a:avLst/>
          </a:prstGeom>
        </p:spPr>
      </p:pic>
      <p:sp>
        <p:nvSpPr>
          <p:cNvPr id="16" name="Shape 12"/>
          <p:cNvSpPr/>
          <p:nvPr/>
        </p:nvSpPr>
        <p:spPr>
          <a:xfrm>
            <a:off x="9603700" y="2015847"/>
            <a:ext cx="4311134" cy="4247555"/>
          </a:xfrm>
          <a:prstGeom prst="roundRect">
            <a:avLst>
              <a:gd name="adj" fmla="val 2816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7" name="Text 13"/>
          <p:cNvSpPr/>
          <p:nvPr/>
        </p:nvSpPr>
        <p:spPr>
          <a:xfrm>
            <a:off x="10866834" y="2148721"/>
            <a:ext cx="1784866" cy="207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Battery and Usability</a:t>
            </a:r>
            <a:endParaRPr lang="en-US" sz="1300" dirty="0"/>
          </a:p>
        </p:txBody>
      </p:sp>
      <p:sp>
        <p:nvSpPr>
          <p:cNvPr id="18" name="Text 14"/>
          <p:cNvSpPr/>
          <p:nvPr/>
        </p:nvSpPr>
        <p:spPr>
          <a:xfrm>
            <a:off x="9736574" y="2435900"/>
            <a:ext cx="404538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endParaRPr lang="en-US" sz="1300" dirty="0"/>
          </a:p>
        </p:txBody>
      </p:sp>
      <p:sp>
        <p:nvSpPr>
          <p:cNvPr id="19" name="Text 15"/>
          <p:cNvSpPr/>
          <p:nvPr/>
        </p:nvSpPr>
        <p:spPr>
          <a:xfrm>
            <a:off x="9736574" y="2781300"/>
            <a:ext cx="4045387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Long battery life</a:t>
            </a:r>
            <a:endParaRPr lang="en-US" sz="1000" dirty="0"/>
          </a:p>
        </p:txBody>
      </p:sp>
      <p:pic>
        <p:nvPicPr>
          <p:cNvPr id="2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23051" y="3196471"/>
            <a:ext cx="3272314" cy="2934057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715685" y="6412825"/>
            <a:ext cx="13199031" cy="212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00" dirty="0"/>
          </a:p>
        </p:txBody>
      </p:sp>
      <p:sp>
        <p:nvSpPr>
          <p:cNvPr id="22" name="Text 17"/>
          <p:cNvSpPr/>
          <p:nvPr/>
        </p:nvSpPr>
        <p:spPr>
          <a:xfrm>
            <a:off x="715685" y="6774775"/>
            <a:ext cx="13199031" cy="170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endParaRPr lang="en-US" sz="800" dirty="0"/>
          </a:p>
        </p:txBody>
      </p:sp>
      <p:sp>
        <p:nvSpPr>
          <p:cNvPr id="23" name="Text 18"/>
          <p:cNvSpPr/>
          <p:nvPr/>
        </p:nvSpPr>
        <p:spPr>
          <a:xfrm>
            <a:off x="715685" y="7094220"/>
            <a:ext cx="13199031" cy="212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00" dirty="0"/>
          </a:p>
        </p:txBody>
      </p:sp>
      <p:sp>
        <p:nvSpPr>
          <p:cNvPr id="24" name="Text 19"/>
          <p:cNvSpPr/>
          <p:nvPr/>
        </p:nvSpPr>
        <p:spPr>
          <a:xfrm>
            <a:off x="715685" y="7456170"/>
            <a:ext cx="13199031" cy="212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24F85753-984C-DE36-6FE7-D87E68984980}"/>
                  </a:ext>
                </a:extLst>
              </p14:cNvPr>
              <p14:cNvContentPartPr/>
              <p14:nvPr/>
            </p14:nvContentPartPr>
            <p14:xfrm>
              <a:off x="12955925" y="7844875"/>
              <a:ext cx="1488600" cy="2930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24F85753-984C-DE36-6FE7-D87E6898498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892925" y="7782235"/>
                <a:ext cx="1614240" cy="4186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956" y="619125"/>
            <a:ext cx="11359277" cy="598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PCB Design: Compact and Efficient Electronics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87956" y="1676400"/>
            <a:ext cx="5752862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935" y="2197775"/>
            <a:ext cx="5696903" cy="3558659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5401" y="1719501"/>
            <a:ext cx="6771084" cy="46341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87956" y="6784181"/>
            <a:ext cx="13054489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7" name="Text 3"/>
          <p:cNvSpPr/>
          <p:nvPr/>
        </p:nvSpPr>
        <p:spPr>
          <a:xfrm>
            <a:off x="787956" y="7305556"/>
            <a:ext cx="13054489" cy="306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302710AC-17C3-C398-CDFD-03BEC173379D}"/>
                  </a:ext>
                </a:extLst>
              </p14:cNvPr>
              <p14:cNvContentPartPr/>
              <p14:nvPr/>
            </p14:nvContentPartPr>
            <p14:xfrm>
              <a:off x="12913805" y="7843795"/>
              <a:ext cx="1573200" cy="2206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302710AC-17C3-C398-CDFD-03BEC173379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850805" y="7780795"/>
                <a:ext cx="1698840" cy="346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4262"/>
            <a:ext cx="8427482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Enclosure Design: Durable and User-Friendly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59353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Physical Attributes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793790" y="1971318"/>
            <a:ext cx="531495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Durable and shock-resistant 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793790" y="2317671"/>
            <a:ext cx="531495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housing protects internal electronics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793790" y="2664023"/>
            <a:ext cx="531495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Water-resistant design suitable for humid and wet factories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6475928" y="159353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User Comfort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6475928" y="1971318"/>
            <a:ext cx="4778812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Ergonomic design for long-term wear without discomfort or irritation.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11621929" y="159353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Ease of Use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11621929" y="1971318"/>
            <a:ext cx="222968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Simplified interface with no screen</a:t>
            </a:r>
            <a:endParaRPr lang="en-US" sz="14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846" y="3636883"/>
            <a:ext cx="3294102" cy="3294102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93790" y="7096839"/>
            <a:ext cx="5718334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endParaRPr lang="en-US" sz="11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3158" y="3636883"/>
            <a:ext cx="4476988" cy="322457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67EC7380-1DA9-7026-AD44-005427330E12}"/>
                  </a:ext>
                </a:extLst>
              </p14:cNvPr>
              <p14:cNvContentPartPr/>
              <p14:nvPr/>
            </p14:nvContentPartPr>
            <p14:xfrm>
              <a:off x="12787085" y="7761355"/>
              <a:ext cx="1677240" cy="36540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67EC7380-1DA9-7026-AD44-005427330E1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724085" y="7698715"/>
                <a:ext cx="1802880" cy="4910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075" y="625197"/>
            <a:ext cx="5382101" cy="672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Challenges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075" y="1620798"/>
            <a:ext cx="3229213" cy="403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PCB Design</a:t>
            </a:r>
            <a:endParaRPr lang="en-US" sz="2500" dirty="0"/>
          </a:p>
        </p:txBody>
      </p:sp>
      <p:sp>
        <p:nvSpPr>
          <p:cNvPr id="4" name="Text 2"/>
          <p:cNvSpPr/>
          <p:nvPr/>
        </p:nvSpPr>
        <p:spPr>
          <a:xfrm>
            <a:off x="793075" y="2347317"/>
            <a:ext cx="13044249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Finding a compact and reliable power regulator capable of delivering a stable 2A output.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93075" y="2933819"/>
            <a:ext cx="13044249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Solution: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Decided to use Texas Instruments' TPS61022 regulator.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93075" y="3520321"/>
            <a:ext cx="13044249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Finding an MCU that supports many I/O pins and communication protocols such as I²C, UART, etc.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93075" y="4106823"/>
            <a:ext cx="13044249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Solution: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Decided to use STM32F411CEU6 microcontroller.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93075" y="4693325"/>
            <a:ext cx="13044249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PCB was complex even though the device was compact and small.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93075" y="5279827"/>
            <a:ext cx="13044249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Solution: 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 we opted for a 4-layer PCB.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93075" y="5947053"/>
            <a:ext cx="3229213" cy="403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Enclosure Design</a:t>
            </a:r>
            <a:endParaRPr lang="en-US" sz="2500" dirty="0"/>
          </a:p>
        </p:txBody>
      </p:sp>
      <p:sp>
        <p:nvSpPr>
          <p:cNvPr id="11" name="Text 9"/>
          <p:cNvSpPr/>
          <p:nvPr/>
        </p:nvSpPr>
        <p:spPr>
          <a:xfrm>
            <a:off x="793075" y="6673572"/>
            <a:ext cx="13044249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Finding a material which can withstand high impacts.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93075" y="7260074"/>
            <a:ext cx="13044249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Solution: </a:t>
            </a: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Decided to use PETG for enhanced durability and impact resistance.</a:t>
            </a:r>
            <a:endParaRPr lang="en-US" sz="165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70694CD1-5255-9BD7-FC44-642A3235EBDF}"/>
                  </a:ext>
                </a:extLst>
              </p14:cNvPr>
              <p14:cNvContentPartPr/>
              <p14:nvPr/>
            </p14:nvContentPartPr>
            <p14:xfrm>
              <a:off x="12798605" y="7782235"/>
              <a:ext cx="1705680" cy="26568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70694CD1-5255-9BD7-FC44-642A3235EBD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35605" y="7719595"/>
                <a:ext cx="1831320" cy="391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51572"/>
            <a:ext cx="13042821" cy="2126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700"/>
              </a:lnSpc>
              <a:buNone/>
            </a:pPr>
            <a:r>
              <a:rPr lang="en-US" sz="133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Q&amp;A</a:t>
            </a:r>
            <a:endParaRPr lang="en-US" sz="1335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637026C-B1FA-B85E-767B-133699B33CDE}"/>
                  </a:ext>
                </a:extLst>
              </p14:cNvPr>
              <p14:cNvContentPartPr/>
              <p14:nvPr/>
            </p14:nvContentPartPr>
            <p14:xfrm>
              <a:off x="14278565" y="7888795"/>
              <a:ext cx="248040" cy="91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637026C-B1FA-B85E-767B-133699B33CD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215565" y="7826155"/>
                <a:ext cx="37368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2029AB4-E7AB-55E5-70FD-A517C4601B35}"/>
                  </a:ext>
                </a:extLst>
              </p14:cNvPr>
              <p14:cNvContentPartPr/>
              <p14:nvPr/>
            </p14:nvContentPartPr>
            <p14:xfrm>
              <a:off x="12906965" y="7782235"/>
              <a:ext cx="1543320" cy="3078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2029AB4-E7AB-55E5-70FD-A517C4601B3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844325" y="7719235"/>
                <a:ext cx="1668960" cy="4334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604</Words>
  <Application>Microsoft Office PowerPoint</Application>
  <PresentationFormat>Custom</PresentationFormat>
  <Paragraphs>89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Nobile</vt:lpstr>
      <vt:lpstr>Fraunces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kavindu wijesinghe</cp:lastModifiedBy>
  <cp:revision>2</cp:revision>
  <dcterms:created xsi:type="dcterms:W3CDTF">2025-05-18T12:25:28Z</dcterms:created>
  <dcterms:modified xsi:type="dcterms:W3CDTF">2025-05-18T12:29:35Z</dcterms:modified>
</cp:coreProperties>
</file>